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DFABB1-0F1A-4F91-AEFC-3307A8B17C1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0" y="5486400"/>
            <a:ext cx="1140051" cy="11461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373204-934D-4BE1-913B-DF7E78566608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28600" y="5486400"/>
            <a:ext cx="1140051" cy="11461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BE004-CEDF-40B6-A9ED-91A2901AF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Creek Forest Drive Investigation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25465-BF37-4472-B138-38B374828E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POSgcd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Board Meeting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12,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65BABE-4A21-4D47-AE60-90B51B735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245" y="823446"/>
            <a:ext cx="1553510" cy="155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96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26B3C-9C45-43FE-9DDB-F103BB57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3883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Timeline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D847775-3F32-33A9-95C8-8F80E5F204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58781" y="1357745"/>
            <a:ext cx="9919444" cy="5239608"/>
          </a:xfrm>
        </p:spPr>
        <p:txBody>
          <a:bodyPr>
            <a:normAutofit fontScale="92500"/>
          </a:bodyPr>
          <a:lstStyle/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January 11, 2023, District Staff received phone call regarding low water pressure in system</a:t>
            </a:r>
          </a:p>
          <a:p>
            <a:pPr lvl="1"/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found that the system was not registered with TCEQ or have a permit with the district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4, 2023, District Staff sent property owners letter regarding system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8, 2023, District Staff spoke with property owner legal representation regarding well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23, 2023, District Staff received information relating to who owned the power meter from property owner legal representation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18, 2023, District Legal Consultant sent letter to property owner legal representation requesting an update on document search for property ownership of water system</a:t>
            </a:r>
          </a:p>
          <a:p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13, 2023, District Legal Consultant sent letters to all parties involved with system regarding ownership</a:t>
            </a:r>
          </a:p>
          <a:p>
            <a:r>
              <a:rPr lang="en-US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8, 2024 – District Legal Council followed up with TCEQ</a:t>
            </a:r>
          </a:p>
          <a:p>
            <a:r>
              <a:rPr lang="en-US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9, 2024 – TCEQ responded saying an investigation has been opened.</a:t>
            </a:r>
          </a:p>
          <a:p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256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39273-BB91-3138-5756-3F7B9CFB8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7C5CA-EBB3-712B-D8D3-0B39FC677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14627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4B9C8-EEBF-341B-E4E9-16A4DC5603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10056" y="1273324"/>
            <a:ext cx="9867544" cy="5221480"/>
          </a:xfrm>
        </p:spPr>
        <p:txBody>
          <a:bodyPr>
            <a:normAutofit fontScale="70000" lnSpcReduction="20000"/>
          </a:bodyPr>
          <a:lstStyle/>
          <a:p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4-16-2024 – Received TCEQ Investigation Report</a:t>
            </a:r>
          </a:p>
          <a:p>
            <a:pPr lvl="1"/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stated that a connection count could not be determined and no owner determination</a:t>
            </a:r>
          </a:p>
          <a:p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6-25-2024 – 11-5-2024 – Emails concerning the report and trying to schedule a time to have a conference call on the matter</a:t>
            </a:r>
          </a:p>
          <a:p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11-5-2024 – District Staff and Legal Consultant video call with TCEQ representatives</a:t>
            </a:r>
          </a:p>
          <a:p>
            <a:pPr lvl="1"/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TCEQ can not establish connection count or owner of well, asked District to get information from property owners in the area to determine where water was coming from</a:t>
            </a:r>
          </a:p>
          <a:p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11-6-2024 – TCEQ reach out to property owners and are told that property owner legal representation does not represent property owners</a:t>
            </a:r>
          </a:p>
          <a:p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11-12-2024 – District Staff gets email from property owner legal representation regarding the well</a:t>
            </a:r>
          </a:p>
          <a:p>
            <a:pPr lvl="1"/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legal representation that TCEQ contacted</a:t>
            </a:r>
          </a:p>
          <a:p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11-15-2024 – District Violation letter to be sent to property owner by the end of the week</a:t>
            </a:r>
          </a:p>
        </p:txBody>
      </p:sp>
    </p:spTree>
    <p:extLst>
      <p:ext uri="{BB962C8B-B14F-4D97-AF65-F5344CB8AC3E}">
        <p14:creationId xmlns:p14="http://schemas.microsoft.com/office/powerpoint/2010/main" val="106090171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1255</TotalTime>
  <Words>311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Tw Cen MT</vt:lpstr>
      <vt:lpstr>Droplet</vt:lpstr>
      <vt:lpstr>Big Creek Forest Drive Investigation Update</vt:lpstr>
      <vt:lpstr>Timeline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network update</dc:title>
  <dc:creator>Bobby Bazan</dc:creator>
  <cp:lastModifiedBy>Michael	Redman</cp:lastModifiedBy>
  <cp:revision>37</cp:revision>
  <dcterms:created xsi:type="dcterms:W3CDTF">2020-04-13T15:03:46Z</dcterms:created>
  <dcterms:modified xsi:type="dcterms:W3CDTF">2024-11-12T19:19:13Z</dcterms:modified>
</cp:coreProperties>
</file>