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FD10EA-9086-4C32-B9DC-B5C5F69061AD}">
  <a:tblStyle styleId="{EFFD10EA-9086-4C32-B9DC-B5C5F69061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75e42f8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75e42f8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bd97539f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dbd97539f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8107341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8107341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8f973708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8f973708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8107341f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08107341f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90133ec4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90133ec4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8107341f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8107341f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POSGCD Update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10/07/2024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775" y="4380225"/>
            <a:ext cx="504825" cy="6058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40175" y="4524100"/>
            <a:ext cx="566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Draft - Confidential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Work Scope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/>
              <a:t>Network and Database setup for monitoring locations</a:t>
            </a:r>
            <a:endParaRPr sz="1500" u="sng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Creating and formatting the Wellntel database for the data being added</a:t>
            </a:r>
            <a:endParaRPr sz="14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Filling in historical data to bring record current</a:t>
            </a:r>
            <a:endParaRPr sz="1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/>
              <a:t>System configuration/programming</a:t>
            </a:r>
            <a:r>
              <a:rPr lang="en" sz="1400"/>
              <a:t> </a:t>
            </a:r>
            <a:endParaRPr sz="14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Map Halff and In-Situ API configuration to document data framework and to create rules/ protocols</a:t>
            </a:r>
            <a:endParaRPr sz="14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Create programming-based instructions and alerts to ensure reliable communication</a:t>
            </a:r>
            <a:endParaRPr sz="14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Automate script for data-record generation and monthly reporting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775" y="4380225"/>
            <a:ext cx="504825" cy="6058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40175" y="4524100"/>
            <a:ext cx="566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Draft - Confidential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Status: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Regional and Sponsor description and charting overview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PO - Wellntel Locations - live and real-time data - </a:t>
            </a:r>
            <a:r>
              <a:rPr lang="en" b="1"/>
              <a:t>complete</a:t>
            </a:r>
            <a:endParaRPr b="1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PO - PT Locations - In-Situ data pulled daily via API - </a:t>
            </a:r>
            <a:r>
              <a:rPr lang="en" b="1"/>
              <a:t>complete</a:t>
            </a:r>
            <a:endParaRPr b="1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Sandow Lakes Ranch - reported data manual upload with one month Lag - </a:t>
            </a:r>
            <a:r>
              <a:rPr lang="en" b="1"/>
              <a:t>complete</a:t>
            </a:r>
            <a:endParaRPr b="1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PO - Manual Locations - Halff data pulled daily via API - </a:t>
            </a:r>
            <a:r>
              <a:rPr lang="en" b="1"/>
              <a:t>complete </a:t>
            </a:r>
            <a:endParaRPr b="1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Vista Ridge - reported data manual upload with one month Lag - </a:t>
            </a:r>
            <a:r>
              <a:rPr lang="en" b="1"/>
              <a:t>received most information from S. Young EOD 10/4, 2024 data still outstanding, 700K readings, individual files, ~2 weeks to completion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775" y="4380225"/>
            <a:ext cx="504825" cy="6058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240175" y="4524100"/>
            <a:ext cx="566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Draft - Confidential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Work Status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Source and Quantity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775" y="4380225"/>
            <a:ext cx="504825" cy="6058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40175" y="4524100"/>
            <a:ext cx="566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Draft - Confidential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666600" y="4043775"/>
            <a:ext cx="2715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*Complete in 2 weeks</a:t>
            </a:r>
            <a:endParaRPr sz="1000">
              <a:solidFill>
                <a:schemeClr val="dk1"/>
              </a:solidFill>
            </a:endParaRPr>
          </a:p>
        </p:txBody>
      </p:sp>
      <p:graphicFrame>
        <p:nvGraphicFramePr>
          <p:cNvPr id="82" name="Google Shape;82;p16"/>
          <p:cNvGraphicFramePr/>
          <p:nvPr/>
        </p:nvGraphicFramePr>
        <p:xfrm>
          <a:off x="749575" y="118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{EFFD10EA-9086-4C32-B9DC-B5C5F69061AD}</a:tableStyleId>
              </a:tblPr>
              <a:tblGrid>
                <a:gridCol w="171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Source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Readings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Systems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Avg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Wellntel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1,992,105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37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53841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Manual Wnt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1,370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50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27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Manual PT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304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7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43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Manual nonco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492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35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14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Manual Total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2,166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92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24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PT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114,142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27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4227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SLR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282,727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25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11309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Vista Ridge*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700,000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18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38889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Total</a:t>
                      </a:r>
                      <a:endParaRPr sz="1300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3,093,306</a:t>
                      </a:r>
                      <a:endParaRPr sz="1300" b="1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291</a:t>
                      </a:r>
                      <a:endParaRPr sz="1300" b="1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10630</a:t>
                      </a:r>
                      <a:endParaRPr sz="1300" b="1"/>
                    </a:p>
                  </a:txBody>
                  <a:tcPr marL="28575" marR="28575" marT="19050" marB="19050" anchor="b">
                    <a:lnL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775" y="4380225"/>
            <a:ext cx="504825" cy="6058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240175" y="4524100"/>
            <a:ext cx="566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Draft - Confidential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6225" y="160925"/>
            <a:ext cx="5777729" cy="421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775" y="4380225"/>
            <a:ext cx="504825" cy="6058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240175" y="4524100"/>
            <a:ext cx="566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Draft - Confidential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3825" y="2503600"/>
            <a:ext cx="3831526" cy="21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6700" y="171600"/>
            <a:ext cx="3944923" cy="21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11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Just two examples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	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Logins and Credentials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Brainstorm formats and types of information to be shared publicly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775" y="4380225"/>
            <a:ext cx="504825" cy="60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240175" y="4524100"/>
            <a:ext cx="566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Draft - Confidential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Macintosh PowerPoint</Application>
  <PresentationFormat>On-screen Show (16:9)</PresentationFormat>
  <Paragraphs>72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POSGCD Update</vt:lpstr>
      <vt:lpstr>Overview of Work Scope</vt:lpstr>
      <vt:lpstr>Overview of Work Status</vt:lpstr>
      <vt:lpstr>Data Source and Quantity </vt:lpstr>
      <vt:lpstr>PowerPoint Presentation</vt:lpstr>
      <vt:lpstr>Just two examples</vt:lpstr>
      <vt:lpstr>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Marian Singer</cp:lastModifiedBy>
  <cp:revision>1</cp:revision>
  <dcterms:modified xsi:type="dcterms:W3CDTF">2024-10-08T14:02:16Z</dcterms:modified>
</cp:coreProperties>
</file>