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0" r:id="rId4"/>
  </p:sldMasterIdLst>
  <p:notesMasterIdLst>
    <p:notesMasterId r:id="rId23"/>
  </p:notesMasterIdLst>
  <p:handoutMasterIdLst>
    <p:handoutMasterId r:id="rId24"/>
  </p:handoutMasterIdLst>
  <p:sldIdLst>
    <p:sldId id="353" r:id="rId5"/>
    <p:sldId id="524" r:id="rId6"/>
    <p:sldId id="523" r:id="rId7"/>
    <p:sldId id="267" r:id="rId8"/>
    <p:sldId id="469" r:id="rId9"/>
    <p:sldId id="489" r:id="rId10"/>
    <p:sldId id="490" r:id="rId11"/>
    <p:sldId id="527" r:id="rId12"/>
    <p:sldId id="528" r:id="rId13"/>
    <p:sldId id="470" r:id="rId14"/>
    <p:sldId id="495" r:id="rId15"/>
    <p:sldId id="496" r:id="rId16"/>
    <p:sldId id="525" r:id="rId17"/>
    <p:sldId id="471" r:id="rId18"/>
    <p:sldId id="505" r:id="rId19"/>
    <p:sldId id="464" r:id="rId20"/>
    <p:sldId id="511" r:id="rId21"/>
    <p:sldId id="42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3F27BD-6A94-4026-AF14-A47EC6378E7E}" v="110" dt="2024-01-05T20:28:47.5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. Smith" userId="2cc85b5f-8d0b-4f2d-852b-6939d008bd92" providerId="ADAL" clId="{DF3F27BD-6A94-4026-AF14-A47EC6378E7E}"/>
    <pc:docChg chg="custSel delSld modSld sldOrd">
      <pc:chgData name="David W. Smith" userId="2cc85b5f-8d0b-4f2d-852b-6939d008bd92" providerId="ADAL" clId="{DF3F27BD-6A94-4026-AF14-A47EC6378E7E}" dt="2024-01-05T20:29:00.051" v="482" actId="1076"/>
      <pc:docMkLst>
        <pc:docMk/>
      </pc:docMkLst>
      <pc:sldChg chg="modSp mod">
        <pc:chgData name="David W. Smith" userId="2cc85b5f-8d0b-4f2d-852b-6939d008bd92" providerId="ADAL" clId="{DF3F27BD-6A94-4026-AF14-A47EC6378E7E}" dt="2024-01-05T20:26:59.012" v="295" actId="20577"/>
        <pc:sldMkLst>
          <pc:docMk/>
          <pc:sldMk cId="120639620" sldId="267"/>
        </pc:sldMkLst>
        <pc:spChg chg="mod">
          <ac:chgData name="David W. Smith" userId="2cc85b5f-8d0b-4f2d-852b-6939d008bd92" providerId="ADAL" clId="{DF3F27BD-6A94-4026-AF14-A47EC6378E7E}" dt="2024-01-05T20:26:59.012" v="295" actId="20577"/>
          <ac:spMkLst>
            <pc:docMk/>
            <pc:sldMk cId="120639620" sldId="267"/>
            <ac:spMk id="13" creationId="{2BDC9905-48C6-4C3B-8754-829B0F4EDA0C}"/>
          </ac:spMkLst>
        </pc:spChg>
      </pc:sldChg>
      <pc:sldChg chg="addSp modSp mod">
        <pc:chgData name="David W. Smith" userId="2cc85b5f-8d0b-4f2d-852b-6939d008bd92" providerId="ADAL" clId="{DF3F27BD-6A94-4026-AF14-A47EC6378E7E}" dt="2024-01-05T20:12:15.140" v="116" actId="20577"/>
        <pc:sldMkLst>
          <pc:docMk/>
          <pc:sldMk cId="3699736519" sldId="353"/>
        </pc:sldMkLst>
        <pc:spChg chg="mod">
          <ac:chgData name="David W. Smith" userId="2cc85b5f-8d0b-4f2d-852b-6939d008bd92" providerId="ADAL" clId="{DF3F27BD-6A94-4026-AF14-A47EC6378E7E}" dt="2024-01-05T20:11:57.800" v="107" actId="255"/>
          <ac:spMkLst>
            <pc:docMk/>
            <pc:sldMk cId="3699736519" sldId="353"/>
            <ac:spMk id="3" creationId="{AEFCB712-4104-4FB1-9955-C84617B22F63}"/>
          </ac:spMkLst>
        </pc:spChg>
        <pc:spChg chg="mod">
          <ac:chgData name="David W. Smith" userId="2cc85b5f-8d0b-4f2d-852b-6939d008bd92" providerId="ADAL" clId="{DF3F27BD-6A94-4026-AF14-A47EC6378E7E}" dt="2024-01-05T20:12:15.140" v="116" actId="20577"/>
          <ac:spMkLst>
            <pc:docMk/>
            <pc:sldMk cId="3699736519" sldId="353"/>
            <ac:spMk id="31" creationId="{EEA85169-A40A-40DD-9871-5FE5B6A06E9D}"/>
          </ac:spMkLst>
        </pc:spChg>
        <pc:picChg chg="add mod">
          <ac:chgData name="David W. Smith" userId="2cc85b5f-8d0b-4f2d-852b-6939d008bd92" providerId="ADAL" clId="{DF3F27BD-6A94-4026-AF14-A47EC6378E7E}" dt="2024-01-05T20:11:48.227" v="104" actId="1076"/>
          <ac:picMkLst>
            <pc:docMk/>
            <pc:sldMk cId="3699736519" sldId="353"/>
            <ac:picMk id="4" creationId="{1D2CDE3A-2C6A-740F-D117-C9313EE26D69}"/>
          </ac:picMkLst>
        </pc:picChg>
      </pc:sldChg>
      <pc:sldChg chg="modSp mod">
        <pc:chgData name="David W. Smith" userId="2cc85b5f-8d0b-4f2d-852b-6939d008bd92" providerId="ADAL" clId="{DF3F27BD-6A94-4026-AF14-A47EC6378E7E}" dt="2024-01-05T20:29:00.051" v="482" actId="1076"/>
        <pc:sldMkLst>
          <pc:docMk/>
          <pc:sldMk cId="816693859" sldId="422"/>
        </pc:sldMkLst>
        <pc:spChg chg="mod">
          <ac:chgData name="David W. Smith" userId="2cc85b5f-8d0b-4f2d-852b-6939d008bd92" providerId="ADAL" clId="{DF3F27BD-6A94-4026-AF14-A47EC6378E7E}" dt="2024-01-05T20:29:00.051" v="482" actId="1076"/>
          <ac:spMkLst>
            <pc:docMk/>
            <pc:sldMk cId="816693859" sldId="422"/>
            <ac:spMk id="65" creationId="{E8D9CF6D-517D-4B56-9B8B-26CDEB74F64D}"/>
          </ac:spMkLst>
        </pc:spChg>
      </pc:sldChg>
      <pc:sldChg chg="modSp mod">
        <pc:chgData name="David W. Smith" userId="2cc85b5f-8d0b-4f2d-852b-6939d008bd92" providerId="ADAL" clId="{DF3F27BD-6A94-4026-AF14-A47EC6378E7E}" dt="2024-01-05T20:28:22.594" v="445" actId="20577"/>
        <pc:sldMkLst>
          <pc:docMk/>
          <pc:sldMk cId="2510714424" sldId="464"/>
        </pc:sldMkLst>
        <pc:spChg chg="mod">
          <ac:chgData name="David W. Smith" userId="2cc85b5f-8d0b-4f2d-852b-6939d008bd92" providerId="ADAL" clId="{DF3F27BD-6A94-4026-AF14-A47EC6378E7E}" dt="2024-01-05T20:19:21.093" v="205" actId="27636"/>
          <ac:spMkLst>
            <pc:docMk/>
            <pc:sldMk cId="2510714424" sldId="464"/>
            <ac:spMk id="3" creationId="{634D8ACB-14FB-4A5B-A3E3-860EE2ABD2C8}"/>
          </ac:spMkLst>
        </pc:spChg>
        <pc:spChg chg="mod">
          <ac:chgData name="David W. Smith" userId="2cc85b5f-8d0b-4f2d-852b-6939d008bd92" providerId="ADAL" clId="{DF3F27BD-6A94-4026-AF14-A47EC6378E7E}" dt="2024-01-05T20:28:22.594" v="445" actId="20577"/>
          <ac:spMkLst>
            <pc:docMk/>
            <pc:sldMk cId="2510714424" sldId="464"/>
            <ac:spMk id="17" creationId="{B023E6C4-A38E-4E96-8AA4-03052AD55172}"/>
          </ac:spMkLst>
        </pc:spChg>
      </pc:sldChg>
      <pc:sldChg chg="del">
        <pc:chgData name="David W. Smith" userId="2cc85b5f-8d0b-4f2d-852b-6939d008bd92" providerId="ADAL" clId="{DF3F27BD-6A94-4026-AF14-A47EC6378E7E}" dt="2024-01-05T20:18:01.893" v="138" actId="47"/>
        <pc:sldMkLst>
          <pc:docMk/>
          <pc:sldMk cId="840680368" sldId="466"/>
        </pc:sldMkLst>
      </pc:sldChg>
      <pc:sldChg chg="del">
        <pc:chgData name="David W. Smith" userId="2cc85b5f-8d0b-4f2d-852b-6939d008bd92" providerId="ADAL" clId="{DF3F27BD-6A94-4026-AF14-A47EC6378E7E}" dt="2024-01-05T20:15:56.505" v="117" actId="47"/>
        <pc:sldMkLst>
          <pc:docMk/>
          <pc:sldMk cId="3579619141" sldId="468"/>
        </pc:sldMkLst>
      </pc:sldChg>
      <pc:sldChg chg="modSp mod">
        <pc:chgData name="David W. Smith" userId="2cc85b5f-8d0b-4f2d-852b-6939d008bd92" providerId="ADAL" clId="{DF3F27BD-6A94-4026-AF14-A47EC6378E7E}" dt="2024-01-05T20:27:06.555" v="310" actId="20577"/>
        <pc:sldMkLst>
          <pc:docMk/>
          <pc:sldMk cId="467788425" sldId="469"/>
        </pc:sldMkLst>
        <pc:spChg chg="mod">
          <ac:chgData name="David W. Smith" userId="2cc85b5f-8d0b-4f2d-852b-6939d008bd92" providerId="ADAL" clId="{DF3F27BD-6A94-4026-AF14-A47EC6378E7E}" dt="2024-01-05T20:27:06.555" v="310" actId="20577"/>
          <ac:spMkLst>
            <pc:docMk/>
            <pc:sldMk cId="467788425" sldId="469"/>
            <ac:spMk id="30" creationId="{210B329D-AC07-4BEE-9176-0FB246FDA92B}"/>
          </ac:spMkLst>
        </pc:spChg>
      </pc:sldChg>
      <pc:sldChg chg="modSp mod">
        <pc:chgData name="David W. Smith" userId="2cc85b5f-8d0b-4f2d-852b-6939d008bd92" providerId="ADAL" clId="{DF3F27BD-6A94-4026-AF14-A47EC6378E7E}" dt="2024-01-05T20:28:07.579" v="415" actId="20577"/>
        <pc:sldMkLst>
          <pc:docMk/>
          <pc:sldMk cId="668438506" sldId="471"/>
        </pc:sldMkLst>
        <pc:spChg chg="mod">
          <ac:chgData name="David W. Smith" userId="2cc85b5f-8d0b-4f2d-852b-6939d008bd92" providerId="ADAL" clId="{DF3F27BD-6A94-4026-AF14-A47EC6378E7E}" dt="2024-01-05T20:28:07.579" v="415" actId="20577"/>
          <ac:spMkLst>
            <pc:docMk/>
            <pc:sldMk cId="668438506" sldId="471"/>
            <ac:spMk id="12" creationId="{3F0BA101-F094-40D8-8DEB-617126B7D44C}"/>
          </ac:spMkLst>
        </pc:spChg>
      </pc:sldChg>
      <pc:sldChg chg="del">
        <pc:chgData name="David W. Smith" userId="2cc85b5f-8d0b-4f2d-852b-6939d008bd92" providerId="ADAL" clId="{DF3F27BD-6A94-4026-AF14-A47EC6378E7E}" dt="2024-01-05T20:16:11.870" v="118" actId="47"/>
        <pc:sldMkLst>
          <pc:docMk/>
          <pc:sldMk cId="1250991937" sldId="472"/>
        </pc:sldMkLst>
      </pc:sldChg>
      <pc:sldChg chg="del">
        <pc:chgData name="David W. Smith" userId="2cc85b5f-8d0b-4f2d-852b-6939d008bd92" providerId="ADAL" clId="{DF3F27BD-6A94-4026-AF14-A47EC6378E7E}" dt="2024-01-05T20:16:16.695" v="119" actId="47"/>
        <pc:sldMkLst>
          <pc:docMk/>
          <pc:sldMk cId="630720306" sldId="474"/>
        </pc:sldMkLst>
      </pc:sldChg>
      <pc:sldChg chg="del">
        <pc:chgData name="David W. Smith" userId="2cc85b5f-8d0b-4f2d-852b-6939d008bd92" providerId="ADAL" clId="{DF3F27BD-6A94-4026-AF14-A47EC6378E7E}" dt="2024-01-05T20:16:45.500" v="122" actId="47"/>
        <pc:sldMkLst>
          <pc:docMk/>
          <pc:sldMk cId="3284777105" sldId="475"/>
        </pc:sldMkLst>
      </pc:sldChg>
      <pc:sldChg chg="del">
        <pc:chgData name="David W. Smith" userId="2cc85b5f-8d0b-4f2d-852b-6939d008bd92" providerId="ADAL" clId="{DF3F27BD-6A94-4026-AF14-A47EC6378E7E}" dt="2024-01-05T20:20:22.762" v="208" actId="47"/>
        <pc:sldMkLst>
          <pc:docMk/>
          <pc:sldMk cId="947414376" sldId="476"/>
        </pc:sldMkLst>
      </pc:sldChg>
      <pc:sldChg chg="del">
        <pc:chgData name="David W. Smith" userId="2cc85b5f-8d0b-4f2d-852b-6939d008bd92" providerId="ADAL" clId="{DF3F27BD-6A94-4026-AF14-A47EC6378E7E}" dt="2024-01-05T20:20:19.941" v="207" actId="47"/>
        <pc:sldMkLst>
          <pc:docMk/>
          <pc:sldMk cId="3988460214" sldId="477"/>
        </pc:sldMkLst>
      </pc:sldChg>
      <pc:sldChg chg="del">
        <pc:chgData name="David W. Smith" userId="2cc85b5f-8d0b-4f2d-852b-6939d008bd92" providerId="ADAL" clId="{DF3F27BD-6A94-4026-AF14-A47EC6378E7E}" dt="2024-01-05T20:17:17.133" v="126" actId="47"/>
        <pc:sldMkLst>
          <pc:docMk/>
          <pc:sldMk cId="3913764615" sldId="478"/>
        </pc:sldMkLst>
      </pc:sldChg>
      <pc:sldChg chg="del">
        <pc:chgData name="David W. Smith" userId="2cc85b5f-8d0b-4f2d-852b-6939d008bd92" providerId="ADAL" clId="{DF3F27BD-6A94-4026-AF14-A47EC6378E7E}" dt="2024-01-05T20:17:19.249" v="127" actId="47"/>
        <pc:sldMkLst>
          <pc:docMk/>
          <pc:sldMk cId="1326865041" sldId="479"/>
        </pc:sldMkLst>
      </pc:sldChg>
      <pc:sldChg chg="del">
        <pc:chgData name="David W. Smith" userId="2cc85b5f-8d0b-4f2d-852b-6939d008bd92" providerId="ADAL" clId="{DF3F27BD-6A94-4026-AF14-A47EC6378E7E}" dt="2024-01-05T20:17:20.302" v="128" actId="47"/>
        <pc:sldMkLst>
          <pc:docMk/>
          <pc:sldMk cId="431270060" sldId="480"/>
        </pc:sldMkLst>
      </pc:sldChg>
      <pc:sldChg chg="del">
        <pc:chgData name="David W. Smith" userId="2cc85b5f-8d0b-4f2d-852b-6939d008bd92" providerId="ADAL" clId="{DF3F27BD-6A94-4026-AF14-A47EC6378E7E}" dt="2024-01-05T20:17:21.222" v="129" actId="47"/>
        <pc:sldMkLst>
          <pc:docMk/>
          <pc:sldMk cId="4182068792" sldId="481"/>
        </pc:sldMkLst>
      </pc:sldChg>
      <pc:sldChg chg="del">
        <pc:chgData name="David W. Smith" userId="2cc85b5f-8d0b-4f2d-852b-6939d008bd92" providerId="ADAL" clId="{DF3F27BD-6A94-4026-AF14-A47EC6378E7E}" dt="2024-01-05T20:17:22.454" v="130" actId="47"/>
        <pc:sldMkLst>
          <pc:docMk/>
          <pc:sldMk cId="1556630631" sldId="482"/>
        </pc:sldMkLst>
      </pc:sldChg>
      <pc:sldChg chg="del">
        <pc:chgData name="David W. Smith" userId="2cc85b5f-8d0b-4f2d-852b-6939d008bd92" providerId="ADAL" clId="{DF3F27BD-6A94-4026-AF14-A47EC6378E7E}" dt="2024-01-05T20:17:25.233" v="133" actId="47"/>
        <pc:sldMkLst>
          <pc:docMk/>
          <pc:sldMk cId="246879380" sldId="483"/>
        </pc:sldMkLst>
      </pc:sldChg>
      <pc:sldChg chg="del">
        <pc:chgData name="David W. Smith" userId="2cc85b5f-8d0b-4f2d-852b-6939d008bd92" providerId="ADAL" clId="{DF3F27BD-6A94-4026-AF14-A47EC6378E7E}" dt="2024-01-05T20:17:26.222" v="134" actId="47"/>
        <pc:sldMkLst>
          <pc:docMk/>
          <pc:sldMk cId="456262103" sldId="484"/>
        </pc:sldMkLst>
      </pc:sldChg>
      <pc:sldChg chg="del">
        <pc:chgData name="David W. Smith" userId="2cc85b5f-8d0b-4f2d-852b-6939d008bd92" providerId="ADAL" clId="{DF3F27BD-6A94-4026-AF14-A47EC6378E7E}" dt="2024-01-05T20:17:27.234" v="135" actId="47"/>
        <pc:sldMkLst>
          <pc:docMk/>
          <pc:sldMk cId="2797132538" sldId="485"/>
        </pc:sldMkLst>
      </pc:sldChg>
      <pc:sldChg chg="del">
        <pc:chgData name="David W. Smith" userId="2cc85b5f-8d0b-4f2d-852b-6939d008bd92" providerId="ADAL" clId="{DF3F27BD-6A94-4026-AF14-A47EC6378E7E}" dt="2024-01-05T20:17:28.240" v="136" actId="47"/>
        <pc:sldMkLst>
          <pc:docMk/>
          <pc:sldMk cId="3859216525" sldId="486"/>
        </pc:sldMkLst>
      </pc:sldChg>
      <pc:sldChg chg="del">
        <pc:chgData name="David W. Smith" userId="2cc85b5f-8d0b-4f2d-852b-6939d008bd92" providerId="ADAL" clId="{DF3F27BD-6A94-4026-AF14-A47EC6378E7E}" dt="2024-01-05T20:17:29.368" v="137" actId="47"/>
        <pc:sldMkLst>
          <pc:docMk/>
          <pc:sldMk cId="4175311088" sldId="487"/>
        </pc:sldMkLst>
      </pc:sldChg>
      <pc:sldChg chg="modSp mod">
        <pc:chgData name="David W. Smith" userId="2cc85b5f-8d0b-4f2d-852b-6939d008bd92" providerId="ADAL" clId="{DF3F27BD-6A94-4026-AF14-A47EC6378E7E}" dt="2024-01-05T20:27:15.174" v="325" actId="20577"/>
        <pc:sldMkLst>
          <pc:docMk/>
          <pc:sldMk cId="260764990" sldId="489"/>
        </pc:sldMkLst>
        <pc:spChg chg="mod">
          <ac:chgData name="David W. Smith" userId="2cc85b5f-8d0b-4f2d-852b-6939d008bd92" providerId="ADAL" clId="{DF3F27BD-6A94-4026-AF14-A47EC6378E7E}" dt="2024-01-05T20:27:15.174" v="325" actId="20577"/>
          <ac:spMkLst>
            <pc:docMk/>
            <pc:sldMk cId="260764990" sldId="489"/>
            <ac:spMk id="30" creationId="{210B329D-AC07-4BEE-9176-0FB246FDA92B}"/>
          </ac:spMkLst>
        </pc:spChg>
      </pc:sldChg>
      <pc:sldChg chg="modSp mod">
        <pc:chgData name="David W. Smith" userId="2cc85b5f-8d0b-4f2d-852b-6939d008bd92" providerId="ADAL" clId="{DF3F27BD-6A94-4026-AF14-A47EC6378E7E}" dt="2024-01-05T20:27:22.288" v="340" actId="20577"/>
        <pc:sldMkLst>
          <pc:docMk/>
          <pc:sldMk cId="3469664443" sldId="490"/>
        </pc:sldMkLst>
        <pc:spChg chg="mod">
          <ac:chgData name="David W. Smith" userId="2cc85b5f-8d0b-4f2d-852b-6939d008bd92" providerId="ADAL" clId="{DF3F27BD-6A94-4026-AF14-A47EC6378E7E}" dt="2024-01-05T20:27:22.288" v="340" actId="20577"/>
          <ac:spMkLst>
            <pc:docMk/>
            <pc:sldMk cId="3469664443" sldId="490"/>
            <ac:spMk id="30" creationId="{210B329D-AC07-4BEE-9176-0FB246FDA92B}"/>
          </ac:spMkLst>
        </pc:spChg>
      </pc:sldChg>
      <pc:sldChg chg="del">
        <pc:chgData name="David W. Smith" userId="2cc85b5f-8d0b-4f2d-852b-6939d008bd92" providerId="ADAL" clId="{DF3F27BD-6A94-4026-AF14-A47EC6378E7E}" dt="2024-01-05T20:18:04.147" v="139" actId="47"/>
        <pc:sldMkLst>
          <pc:docMk/>
          <pc:sldMk cId="1024855482" sldId="491"/>
        </pc:sldMkLst>
      </pc:sldChg>
      <pc:sldChg chg="del">
        <pc:chgData name="David W. Smith" userId="2cc85b5f-8d0b-4f2d-852b-6939d008bd92" providerId="ADAL" clId="{DF3F27BD-6A94-4026-AF14-A47EC6378E7E}" dt="2024-01-05T20:18:30.233" v="140" actId="47"/>
        <pc:sldMkLst>
          <pc:docMk/>
          <pc:sldMk cId="2243822095" sldId="492"/>
        </pc:sldMkLst>
      </pc:sldChg>
      <pc:sldChg chg="modSp mod">
        <pc:chgData name="David W. Smith" userId="2cc85b5f-8d0b-4f2d-852b-6939d008bd92" providerId="ADAL" clId="{DF3F27BD-6A94-4026-AF14-A47EC6378E7E}" dt="2024-01-05T20:27:45.806" v="370" actId="20577"/>
        <pc:sldMkLst>
          <pc:docMk/>
          <pc:sldMk cId="3910799213" sldId="495"/>
        </pc:sldMkLst>
        <pc:spChg chg="mod">
          <ac:chgData name="David W. Smith" userId="2cc85b5f-8d0b-4f2d-852b-6939d008bd92" providerId="ADAL" clId="{DF3F27BD-6A94-4026-AF14-A47EC6378E7E}" dt="2024-01-05T20:27:45.806" v="370" actId="20577"/>
          <ac:spMkLst>
            <pc:docMk/>
            <pc:sldMk cId="3910799213" sldId="495"/>
            <ac:spMk id="9" creationId="{88B9D7C6-38BB-4557-B9C4-A0C09AF6FF5F}"/>
          </ac:spMkLst>
        </pc:spChg>
      </pc:sldChg>
      <pc:sldChg chg="modSp mod">
        <pc:chgData name="David W. Smith" userId="2cc85b5f-8d0b-4f2d-852b-6939d008bd92" providerId="ADAL" clId="{DF3F27BD-6A94-4026-AF14-A47EC6378E7E}" dt="2024-01-05T20:27:52.644" v="385" actId="20577"/>
        <pc:sldMkLst>
          <pc:docMk/>
          <pc:sldMk cId="3134884261" sldId="496"/>
        </pc:sldMkLst>
        <pc:spChg chg="mod">
          <ac:chgData name="David W. Smith" userId="2cc85b5f-8d0b-4f2d-852b-6939d008bd92" providerId="ADAL" clId="{DF3F27BD-6A94-4026-AF14-A47EC6378E7E}" dt="2024-01-05T20:27:52.644" v="385" actId="20577"/>
          <ac:spMkLst>
            <pc:docMk/>
            <pc:sldMk cId="3134884261" sldId="496"/>
            <ac:spMk id="9" creationId="{88B9D7C6-38BB-4557-B9C4-A0C09AF6FF5F}"/>
          </ac:spMkLst>
        </pc:spChg>
      </pc:sldChg>
      <pc:sldChg chg="modSp mod">
        <pc:chgData name="David W. Smith" userId="2cc85b5f-8d0b-4f2d-852b-6939d008bd92" providerId="ADAL" clId="{DF3F27BD-6A94-4026-AF14-A47EC6378E7E}" dt="2024-01-05T20:28:14.820" v="430" actId="20577"/>
        <pc:sldMkLst>
          <pc:docMk/>
          <pc:sldMk cId="2750987574" sldId="505"/>
        </pc:sldMkLst>
        <pc:spChg chg="mod">
          <ac:chgData name="David W. Smith" userId="2cc85b5f-8d0b-4f2d-852b-6939d008bd92" providerId="ADAL" clId="{DF3F27BD-6A94-4026-AF14-A47EC6378E7E}" dt="2024-01-05T20:28:14.820" v="430" actId="20577"/>
          <ac:spMkLst>
            <pc:docMk/>
            <pc:sldMk cId="2750987574" sldId="505"/>
            <ac:spMk id="30" creationId="{210B329D-AC07-4BEE-9176-0FB246FDA92B}"/>
          </ac:spMkLst>
        </pc:spChg>
        <pc:picChg chg="mod">
          <ac:chgData name="David W. Smith" userId="2cc85b5f-8d0b-4f2d-852b-6939d008bd92" providerId="ADAL" clId="{DF3F27BD-6A94-4026-AF14-A47EC6378E7E}" dt="2024-01-05T20:23:58.081" v="242" actId="14826"/>
          <ac:picMkLst>
            <pc:docMk/>
            <pc:sldMk cId="2750987574" sldId="505"/>
            <ac:picMk id="11" creationId="{1B61413C-FB15-464C-9CA2-E2FA8925B0BC}"/>
          </ac:picMkLst>
        </pc:picChg>
      </pc:sldChg>
      <pc:sldChg chg="modSp mod ord">
        <pc:chgData name="David W. Smith" userId="2cc85b5f-8d0b-4f2d-852b-6939d008bd92" providerId="ADAL" clId="{DF3F27BD-6A94-4026-AF14-A47EC6378E7E}" dt="2024-01-05T20:28:30.625" v="460" actId="20577"/>
        <pc:sldMkLst>
          <pc:docMk/>
          <pc:sldMk cId="1028479512" sldId="511"/>
        </pc:sldMkLst>
        <pc:spChg chg="mod">
          <ac:chgData name="David W. Smith" userId="2cc85b5f-8d0b-4f2d-852b-6939d008bd92" providerId="ADAL" clId="{DF3F27BD-6A94-4026-AF14-A47EC6378E7E}" dt="2024-01-05T20:28:30.625" v="460" actId="20577"/>
          <ac:spMkLst>
            <pc:docMk/>
            <pc:sldMk cId="1028479512" sldId="511"/>
            <ac:spMk id="4" creationId="{9E36FE1F-2CAF-44D1-8CFA-994AF9A4BFCA}"/>
          </ac:spMkLst>
        </pc:spChg>
      </pc:sldChg>
      <pc:sldChg chg="del">
        <pc:chgData name="David W. Smith" userId="2cc85b5f-8d0b-4f2d-852b-6939d008bd92" providerId="ADAL" clId="{DF3F27BD-6A94-4026-AF14-A47EC6378E7E}" dt="2024-01-05T20:17:23.495" v="131" actId="47"/>
        <pc:sldMkLst>
          <pc:docMk/>
          <pc:sldMk cId="2235443419" sldId="512"/>
        </pc:sldMkLst>
      </pc:sldChg>
      <pc:sldChg chg="del">
        <pc:chgData name="David W. Smith" userId="2cc85b5f-8d0b-4f2d-852b-6939d008bd92" providerId="ADAL" clId="{DF3F27BD-6A94-4026-AF14-A47EC6378E7E}" dt="2024-01-05T20:17:24.404" v="132" actId="47"/>
        <pc:sldMkLst>
          <pc:docMk/>
          <pc:sldMk cId="3499926229" sldId="513"/>
        </pc:sldMkLst>
      </pc:sldChg>
      <pc:sldChg chg="modSp mod">
        <pc:chgData name="David W. Smith" userId="2cc85b5f-8d0b-4f2d-852b-6939d008bd92" providerId="ADAL" clId="{DF3F27BD-6A94-4026-AF14-A47EC6378E7E}" dt="2024-01-05T20:26:49.949" v="280" actId="20577"/>
        <pc:sldMkLst>
          <pc:docMk/>
          <pc:sldMk cId="3994451136" sldId="523"/>
        </pc:sldMkLst>
        <pc:spChg chg="mod">
          <ac:chgData name="David W. Smith" userId="2cc85b5f-8d0b-4f2d-852b-6939d008bd92" providerId="ADAL" clId="{DF3F27BD-6A94-4026-AF14-A47EC6378E7E}" dt="2024-01-05T20:16:34.703" v="121" actId="6549"/>
          <ac:spMkLst>
            <pc:docMk/>
            <pc:sldMk cId="3994451136" sldId="523"/>
            <ac:spMk id="2" creationId="{09082A57-9BB0-9DFF-B00B-A1314224BA6B}"/>
          </ac:spMkLst>
        </pc:spChg>
        <pc:spChg chg="mod">
          <ac:chgData name="David W. Smith" userId="2cc85b5f-8d0b-4f2d-852b-6939d008bd92" providerId="ADAL" clId="{DF3F27BD-6A94-4026-AF14-A47EC6378E7E}" dt="2024-01-05T20:26:49.949" v="280" actId="20577"/>
          <ac:spMkLst>
            <pc:docMk/>
            <pc:sldMk cId="3994451136" sldId="523"/>
            <ac:spMk id="4" creationId="{7A4E9AE9-62EF-027C-33B4-14944BC30CED}"/>
          </ac:spMkLst>
        </pc:spChg>
      </pc:sldChg>
      <pc:sldChg chg="modSp mod">
        <pc:chgData name="David W. Smith" userId="2cc85b5f-8d0b-4f2d-852b-6939d008bd92" providerId="ADAL" clId="{DF3F27BD-6A94-4026-AF14-A47EC6378E7E}" dt="2024-01-05T20:26:40.923" v="263" actId="20577"/>
        <pc:sldMkLst>
          <pc:docMk/>
          <pc:sldMk cId="2179786949" sldId="524"/>
        </pc:sldMkLst>
        <pc:spChg chg="mod">
          <ac:chgData name="David W. Smith" userId="2cc85b5f-8d0b-4f2d-852b-6939d008bd92" providerId="ADAL" clId="{DF3F27BD-6A94-4026-AF14-A47EC6378E7E}" dt="2024-01-05T20:26:40.923" v="263" actId="20577"/>
          <ac:spMkLst>
            <pc:docMk/>
            <pc:sldMk cId="2179786949" sldId="524"/>
            <ac:spMk id="5" creationId="{C9D78306-79C2-4D8D-A009-10288DB15A61}"/>
          </ac:spMkLst>
        </pc:spChg>
        <pc:spChg chg="mod">
          <ac:chgData name="David W. Smith" userId="2cc85b5f-8d0b-4f2d-852b-6939d008bd92" providerId="ADAL" clId="{DF3F27BD-6A94-4026-AF14-A47EC6378E7E}" dt="2024-01-05T20:20:46.984" v="241" actId="20577"/>
          <ac:spMkLst>
            <pc:docMk/>
            <pc:sldMk cId="2179786949" sldId="524"/>
            <ac:spMk id="8" creationId="{2D112A01-71D3-4738-A7AB-CD2062CCB15A}"/>
          </ac:spMkLst>
        </pc:spChg>
      </pc:sldChg>
      <pc:sldChg chg="addSp modSp mod">
        <pc:chgData name="David W. Smith" userId="2cc85b5f-8d0b-4f2d-852b-6939d008bd92" providerId="ADAL" clId="{DF3F27BD-6A94-4026-AF14-A47EC6378E7E}" dt="2024-01-05T20:27:59.361" v="400" actId="20577"/>
        <pc:sldMkLst>
          <pc:docMk/>
          <pc:sldMk cId="1810097742" sldId="525"/>
        </pc:sldMkLst>
        <pc:spChg chg="add mod">
          <ac:chgData name="David W. Smith" userId="2cc85b5f-8d0b-4f2d-852b-6939d008bd92" providerId="ADAL" clId="{DF3F27BD-6A94-4026-AF14-A47EC6378E7E}" dt="2024-01-05T20:25:40.988" v="247" actId="1076"/>
          <ac:spMkLst>
            <pc:docMk/>
            <pc:sldMk cId="1810097742" sldId="525"/>
            <ac:spMk id="3" creationId="{DA88E0A1-DEC1-2DE7-1C5A-190695A5E924}"/>
          </ac:spMkLst>
        </pc:spChg>
        <pc:spChg chg="mod">
          <ac:chgData name="David W. Smith" userId="2cc85b5f-8d0b-4f2d-852b-6939d008bd92" providerId="ADAL" clId="{DF3F27BD-6A94-4026-AF14-A47EC6378E7E}" dt="2024-01-05T20:25:18.054" v="245" actId="1076"/>
          <ac:spMkLst>
            <pc:docMk/>
            <pc:sldMk cId="1810097742" sldId="525"/>
            <ac:spMk id="5" creationId="{436F5DAD-59BB-436A-9E5E-B0EE3E17A5D7}"/>
          </ac:spMkLst>
        </pc:spChg>
        <pc:spChg chg="add mod">
          <ac:chgData name="David W. Smith" userId="2cc85b5f-8d0b-4f2d-852b-6939d008bd92" providerId="ADAL" clId="{DF3F27BD-6A94-4026-AF14-A47EC6378E7E}" dt="2024-01-05T20:25:40.988" v="247" actId="1076"/>
          <ac:spMkLst>
            <pc:docMk/>
            <pc:sldMk cId="1810097742" sldId="525"/>
            <ac:spMk id="6" creationId="{2A46A6E1-8245-C287-0BAC-01FD4BB23413}"/>
          </ac:spMkLst>
        </pc:spChg>
        <pc:spChg chg="mod">
          <ac:chgData name="David W. Smith" userId="2cc85b5f-8d0b-4f2d-852b-6939d008bd92" providerId="ADAL" clId="{DF3F27BD-6A94-4026-AF14-A47EC6378E7E}" dt="2024-01-05T20:27:59.361" v="400" actId="20577"/>
          <ac:spMkLst>
            <pc:docMk/>
            <pc:sldMk cId="1810097742" sldId="525"/>
            <ac:spMk id="9" creationId="{88B9D7C6-38BB-4557-B9C4-A0C09AF6FF5F}"/>
          </ac:spMkLst>
        </pc:spChg>
        <pc:spChg chg="mod">
          <ac:chgData name="David W. Smith" userId="2cc85b5f-8d0b-4f2d-852b-6939d008bd92" providerId="ADAL" clId="{DF3F27BD-6A94-4026-AF14-A47EC6378E7E}" dt="2024-01-05T20:25:18.054" v="245" actId="1076"/>
          <ac:spMkLst>
            <pc:docMk/>
            <pc:sldMk cId="1810097742" sldId="525"/>
            <ac:spMk id="21" creationId="{530B2E2C-97FE-DD99-A9CF-CD70A729EF5F}"/>
          </ac:spMkLst>
        </pc:spChg>
        <pc:picChg chg="add mod">
          <ac:chgData name="David W. Smith" userId="2cc85b5f-8d0b-4f2d-852b-6939d008bd92" providerId="ADAL" clId="{DF3F27BD-6A94-4026-AF14-A47EC6378E7E}" dt="2024-01-05T20:25:40.988" v="247" actId="1076"/>
          <ac:picMkLst>
            <pc:docMk/>
            <pc:sldMk cId="1810097742" sldId="525"/>
            <ac:picMk id="4" creationId="{A3864D70-871E-36BE-2FE2-45DA7E0C593C}"/>
          </ac:picMkLst>
        </pc:picChg>
        <pc:picChg chg="mod">
          <ac:chgData name="David W. Smith" userId="2cc85b5f-8d0b-4f2d-852b-6939d008bd92" providerId="ADAL" clId="{DF3F27BD-6A94-4026-AF14-A47EC6378E7E}" dt="2024-01-05T20:25:18.054" v="245" actId="1076"/>
          <ac:picMkLst>
            <pc:docMk/>
            <pc:sldMk cId="1810097742" sldId="525"/>
            <ac:picMk id="13" creationId="{10C771EC-5494-FA10-69DC-FAF5BA2D6184}"/>
          </ac:picMkLst>
        </pc:picChg>
      </pc:sldChg>
      <pc:sldChg chg="del">
        <pc:chgData name="David W. Smith" userId="2cc85b5f-8d0b-4f2d-852b-6939d008bd92" providerId="ADAL" clId="{DF3F27BD-6A94-4026-AF14-A47EC6378E7E}" dt="2024-01-05T20:17:15.616" v="125" actId="47"/>
        <pc:sldMkLst>
          <pc:docMk/>
          <pc:sldMk cId="3319535897" sldId="526"/>
        </pc:sldMkLst>
      </pc:sldChg>
      <pc:sldChg chg="modSp mod">
        <pc:chgData name="David W. Smith" userId="2cc85b5f-8d0b-4f2d-852b-6939d008bd92" providerId="ADAL" clId="{DF3F27BD-6A94-4026-AF14-A47EC6378E7E}" dt="2024-01-05T20:27:35.684" v="355" actId="20577"/>
        <pc:sldMkLst>
          <pc:docMk/>
          <pc:sldMk cId="1990088231" sldId="528"/>
        </pc:sldMkLst>
        <pc:spChg chg="mod">
          <ac:chgData name="David W. Smith" userId="2cc85b5f-8d0b-4f2d-852b-6939d008bd92" providerId="ADAL" clId="{DF3F27BD-6A94-4026-AF14-A47EC6378E7E}" dt="2024-01-05T20:27:35.684" v="355" actId="20577"/>
          <ac:spMkLst>
            <pc:docMk/>
            <pc:sldMk cId="1990088231" sldId="528"/>
            <ac:spMk id="30" creationId="{210B329D-AC07-4BEE-9176-0FB246FDA92B}"/>
          </ac:spMkLst>
        </pc:spChg>
      </pc:sldChg>
      <pc:sldChg chg="del">
        <pc:chgData name="David W. Smith" userId="2cc85b5f-8d0b-4f2d-852b-6939d008bd92" providerId="ADAL" clId="{DF3F27BD-6A94-4026-AF14-A47EC6378E7E}" dt="2024-01-05T20:19:33.517" v="206" actId="47"/>
        <pc:sldMkLst>
          <pc:docMk/>
          <pc:sldMk cId="785165428" sldId="529"/>
        </pc:sldMkLst>
      </pc:sldChg>
      <pc:sldChg chg="del">
        <pc:chgData name="David W. Smith" userId="2cc85b5f-8d0b-4f2d-852b-6939d008bd92" providerId="ADAL" clId="{DF3F27BD-6A94-4026-AF14-A47EC6378E7E}" dt="2024-01-05T20:25:48.082" v="248" actId="47"/>
        <pc:sldMkLst>
          <pc:docMk/>
          <pc:sldMk cId="3096276121" sldId="530"/>
        </pc:sldMkLst>
      </pc:sldChg>
      <pc:sldChg chg="modSp del mod">
        <pc:chgData name="David W. Smith" userId="2cc85b5f-8d0b-4f2d-852b-6939d008bd92" providerId="ADAL" clId="{DF3F27BD-6A94-4026-AF14-A47EC6378E7E}" dt="2024-01-05T20:24:34.065" v="244" actId="47"/>
        <pc:sldMkLst>
          <pc:docMk/>
          <pc:sldMk cId="2599867993" sldId="531"/>
        </pc:sldMkLst>
        <pc:spChg chg="mod">
          <ac:chgData name="David W. Smith" userId="2cc85b5f-8d0b-4f2d-852b-6939d008bd92" providerId="ADAL" clId="{DF3F27BD-6A94-4026-AF14-A47EC6378E7E}" dt="2024-01-05T20:24:25.062" v="243" actId="1076"/>
          <ac:spMkLst>
            <pc:docMk/>
            <pc:sldMk cId="2599867993" sldId="531"/>
            <ac:spMk id="5" creationId="{436F5DAD-59BB-436A-9E5E-B0EE3E17A5D7}"/>
          </ac:spMkLst>
        </pc:spChg>
      </pc:sldChg>
      <pc:sldMasterChg chg="delSldLayout">
        <pc:chgData name="David W. Smith" userId="2cc85b5f-8d0b-4f2d-852b-6939d008bd92" providerId="ADAL" clId="{DF3F27BD-6A94-4026-AF14-A47EC6378E7E}" dt="2024-01-05T20:15:56.505" v="117" actId="47"/>
        <pc:sldMasterMkLst>
          <pc:docMk/>
          <pc:sldMasterMk cId="3613466951" sldId="2147483770"/>
        </pc:sldMasterMkLst>
        <pc:sldLayoutChg chg="del">
          <pc:chgData name="David W. Smith" userId="2cc85b5f-8d0b-4f2d-852b-6939d008bd92" providerId="ADAL" clId="{DF3F27BD-6A94-4026-AF14-A47EC6378E7E}" dt="2024-01-05T20:15:56.505" v="117" actId="47"/>
          <pc:sldLayoutMkLst>
            <pc:docMk/>
            <pc:sldMasterMk cId="3613466951" sldId="2147483770"/>
            <pc:sldLayoutMk cId="1685053926" sldId="2147483789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37DF2B-DECF-44A7-8971-07475E2BCFC3}" type="doc">
      <dgm:prSet loTypeId="urn:microsoft.com/office/officeart/2018/2/layout/IconLabelList#2" loCatId="other" qsTypeId="urn:microsoft.com/office/officeart/2005/8/quickstyle/simple1" qsCatId="simple" csTypeId="urn:microsoft.com/office/officeart/2005/8/colors/accent1_2" csCatId="accent1" phldr="1"/>
      <dgm:spPr/>
    </dgm:pt>
    <dgm:pt modelId="{C8710C11-6766-4B48-9562-4B0C7B3F28D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+mj-lt"/>
            </a:rPr>
            <a:t>Tier I</a:t>
          </a:r>
          <a:br>
            <a:rPr lang="en-US" sz="2000" b="0">
              <a:latin typeface="+mj-lt"/>
            </a:rPr>
          </a:br>
          <a:r>
            <a:rPr lang="en-US" sz="2000" b="0">
              <a:latin typeface="+mj-lt"/>
            </a:rPr>
            <a:t>June 11-17</a:t>
          </a:r>
          <a:endParaRPr lang="en-US" sz="1600"/>
        </a:p>
      </dgm:t>
    </dgm:pt>
    <dgm:pt modelId="{6F9BADAF-DEBF-4CC2-B392-F7E0CD538B78}" type="parTrans" cxnId="{E28F4DE8-1F7F-4CC4-B4F7-5167A5B9E0BA}">
      <dgm:prSet/>
      <dgm:spPr/>
      <dgm:t>
        <a:bodyPr/>
        <a:lstStyle/>
        <a:p>
          <a:endParaRPr lang="en-US"/>
        </a:p>
      </dgm:t>
    </dgm:pt>
    <dgm:pt modelId="{CEEC8625-83FA-4202-826E-84C1185A8E32}" type="sibTrans" cxnId="{E28F4DE8-1F7F-4CC4-B4F7-5167A5B9E0BA}">
      <dgm:prSet/>
      <dgm:spPr/>
      <dgm:t>
        <a:bodyPr/>
        <a:lstStyle/>
        <a:p>
          <a:endParaRPr lang="en-US"/>
        </a:p>
      </dgm:t>
    </dgm:pt>
    <dgm:pt modelId="{8EE3C8DC-7BA8-479C-A581-E9DA099939F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+mj-lt"/>
            </a:rPr>
            <a:t>Tier II</a:t>
          </a:r>
          <a:br>
            <a:rPr lang="en-US" sz="2300" b="0">
              <a:latin typeface="+mj-lt"/>
            </a:rPr>
          </a:br>
          <a:r>
            <a:rPr lang="en-US" sz="2000" b="0">
              <a:latin typeface="+mj-lt"/>
            </a:rPr>
            <a:t>June 25-29</a:t>
          </a:r>
          <a:endParaRPr lang="en-US" sz="2000"/>
        </a:p>
      </dgm:t>
    </dgm:pt>
    <dgm:pt modelId="{60ABFDD0-D409-4824-8102-DEA984738144}" type="parTrans" cxnId="{6E8797D1-3A1C-4879-9FDC-A7D2EC6197EA}">
      <dgm:prSet/>
      <dgm:spPr/>
      <dgm:t>
        <a:bodyPr/>
        <a:lstStyle/>
        <a:p>
          <a:endParaRPr lang="en-US"/>
        </a:p>
      </dgm:t>
    </dgm:pt>
    <dgm:pt modelId="{DAC4EAD7-53AC-40F0-BA2F-8B2633CEAE11}" type="sibTrans" cxnId="{6E8797D1-3A1C-4879-9FDC-A7D2EC6197EA}">
      <dgm:prSet/>
      <dgm:spPr/>
      <dgm:t>
        <a:bodyPr/>
        <a:lstStyle/>
        <a:p>
          <a:endParaRPr lang="en-US"/>
        </a:p>
      </dgm:t>
    </dgm:pt>
    <dgm:pt modelId="{8865AC6C-44E0-4174-AB02-044A78D94DE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+mj-lt"/>
            </a:rPr>
            <a:t>Tier III</a:t>
          </a:r>
          <a:br>
            <a:rPr lang="en-US" sz="2300"/>
          </a:br>
          <a:r>
            <a:rPr lang="en-US" sz="2000">
              <a:latin typeface="+mj-lt"/>
            </a:rPr>
            <a:t>July 16-20</a:t>
          </a:r>
        </a:p>
      </dgm:t>
    </dgm:pt>
    <dgm:pt modelId="{3FF598BD-2671-4ECB-AD79-D0E600EEC84F}" type="parTrans" cxnId="{E5875C5E-8817-4707-AA33-E7DDCAC19481}">
      <dgm:prSet/>
      <dgm:spPr/>
      <dgm:t>
        <a:bodyPr/>
        <a:lstStyle/>
        <a:p>
          <a:endParaRPr lang="en-US"/>
        </a:p>
      </dgm:t>
    </dgm:pt>
    <dgm:pt modelId="{258DC239-2C60-44C0-830B-87DE5EB56A01}" type="sibTrans" cxnId="{E5875C5E-8817-4707-AA33-E7DDCAC19481}">
      <dgm:prSet/>
      <dgm:spPr/>
      <dgm:t>
        <a:bodyPr/>
        <a:lstStyle/>
        <a:p>
          <a:endParaRPr lang="en-US"/>
        </a:p>
      </dgm:t>
    </dgm:pt>
    <dgm:pt modelId="{4CCA8D10-C3FA-4512-B083-A6357EB0CB9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0">
              <a:latin typeface="+mj-lt"/>
            </a:rPr>
            <a:t>Tier IV</a:t>
          </a:r>
          <a:br>
            <a:rPr lang="en-US" sz="2300"/>
          </a:br>
          <a:r>
            <a:rPr lang="en-US" sz="2000">
              <a:latin typeface="+mj-lt"/>
            </a:rPr>
            <a:t>July 30 – August 3</a:t>
          </a:r>
        </a:p>
      </dgm:t>
    </dgm:pt>
    <dgm:pt modelId="{B5B2C001-8475-4B8C-AB2D-4E98343A9D70}" type="parTrans" cxnId="{33F9154E-DA07-41FA-895E-042E033608F6}">
      <dgm:prSet/>
      <dgm:spPr/>
      <dgm:t>
        <a:bodyPr/>
        <a:lstStyle/>
        <a:p>
          <a:endParaRPr lang="en-US"/>
        </a:p>
      </dgm:t>
    </dgm:pt>
    <dgm:pt modelId="{64AD035C-6B99-4598-BB74-F1E1070C6DFA}" type="sibTrans" cxnId="{33F9154E-DA07-41FA-895E-042E033608F6}">
      <dgm:prSet/>
      <dgm:spPr/>
      <dgm:t>
        <a:bodyPr/>
        <a:lstStyle/>
        <a:p>
          <a:endParaRPr lang="en-US"/>
        </a:p>
      </dgm:t>
    </dgm:pt>
    <dgm:pt modelId="{F365F799-91C6-467E-8005-77142388ADA7}" type="pres">
      <dgm:prSet presAssocID="{3137DF2B-DECF-44A7-8971-07475E2BCFC3}" presName="root" presStyleCnt="0">
        <dgm:presLayoutVars>
          <dgm:dir/>
          <dgm:resizeHandles val="exact"/>
        </dgm:presLayoutVars>
      </dgm:prSet>
      <dgm:spPr/>
    </dgm:pt>
    <dgm:pt modelId="{CA712F04-4B2E-4073-826D-66E0748C08F8}" type="pres">
      <dgm:prSet presAssocID="{C8710C11-6766-4B48-9562-4B0C7B3F28D6}" presName="compNode" presStyleCnt="0"/>
      <dgm:spPr/>
    </dgm:pt>
    <dgm:pt modelId="{9A755B31-6174-4948-8B32-7FECC02D6991}" type="pres">
      <dgm:prSet presAssocID="{C8710C11-6766-4B48-9562-4B0C7B3F28D6}" presName="iconRect" presStyleLbl="node1" presStyleIdx="0" presStyleCnt="4" custScaleX="196105" custScaleY="196105" custLinFactNeighborX="-79146" custLinFactNeighborY="-46302"/>
      <dgm:spPr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>
          <a:solidFill>
            <a:srgbClr val="FFFFFF"/>
          </a:solidFill>
        </a:ln>
      </dgm:spPr>
    </dgm:pt>
    <dgm:pt modelId="{6AE71D8A-2F35-4756-A4AD-A549FB035E3F}" type="pres">
      <dgm:prSet presAssocID="{C8710C11-6766-4B48-9562-4B0C7B3F28D6}" presName="spaceRect" presStyleCnt="0"/>
      <dgm:spPr/>
    </dgm:pt>
    <dgm:pt modelId="{5CD563F8-B6A7-4F66-B65C-7F1D3844F472}" type="pres">
      <dgm:prSet presAssocID="{C8710C11-6766-4B48-9562-4B0C7B3F28D6}" presName="textRect" presStyleLbl="revTx" presStyleIdx="0" presStyleCnt="4" custScaleX="90549" custLinFactNeighborX="-27071" custLinFactNeighborY="-1129">
        <dgm:presLayoutVars>
          <dgm:chMax val="1"/>
          <dgm:chPref val="1"/>
        </dgm:presLayoutVars>
      </dgm:prSet>
      <dgm:spPr/>
    </dgm:pt>
    <dgm:pt modelId="{114DEDBD-1AAB-4DDF-B848-DA92D960826E}" type="pres">
      <dgm:prSet presAssocID="{CEEC8625-83FA-4202-826E-84C1185A8E32}" presName="sibTrans" presStyleCnt="0"/>
      <dgm:spPr/>
    </dgm:pt>
    <dgm:pt modelId="{14161BF4-3B2E-4990-9AA5-1E7113657AFE}" type="pres">
      <dgm:prSet presAssocID="{8EE3C8DC-7BA8-479C-A581-E9DA099939F2}" presName="compNode" presStyleCnt="0"/>
      <dgm:spPr/>
    </dgm:pt>
    <dgm:pt modelId="{FCA6A723-3A73-458A-AE3C-15B86CF5C55D}" type="pres">
      <dgm:prSet presAssocID="{8EE3C8DC-7BA8-479C-A581-E9DA099939F2}" presName="iconRect" presStyleLbl="node1" presStyleIdx="1" presStyleCnt="4" custScaleX="196105" custScaleY="196105" custLinFactNeighborX="-24516" custLinFactNeighborY="-47552"/>
      <dgm:spPr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>
          <a:solidFill>
            <a:schemeClr val="tx1"/>
          </a:solidFill>
        </a:ln>
      </dgm:spPr>
    </dgm:pt>
    <dgm:pt modelId="{E9430B85-543F-4592-A6DD-AEEA4B48C6A1}" type="pres">
      <dgm:prSet presAssocID="{8EE3C8DC-7BA8-479C-A581-E9DA099939F2}" presName="spaceRect" presStyleCnt="0"/>
      <dgm:spPr/>
    </dgm:pt>
    <dgm:pt modelId="{2D06D90C-4774-439F-8532-60F8B9D1D8A7}" type="pres">
      <dgm:prSet presAssocID="{8EE3C8DC-7BA8-479C-A581-E9DA099939F2}" presName="textRect" presStyleLbl="revTx" presStyleIdx="1" presStyleCnt="4" custLinFactNeighborX="-11034">
        <dgm:presLayoutVars>
          <dgm:chMax val="1"/>
          <dgm:chPref val="1"/>
        </dgm:presLayoutVars>
      </dgm:prSet>
      <dgm:spPr/>
    </dgm:pt>
    <dgm:pt modelId="{6AB9F53E-D91E-4E48-8AD8-05932101491C}" type="pres">
      <dgm:prSet presAssocID="{DAC4EAD7-53AC-40F0-BA2F-8B2633CEAE11}" presName="sibTrans" presStyleCnt="0"/>
      <dgm:spPr/>
    </dgm:pt>
    <dgm:pt modelId="{ED8AE489-0CC0-4251-92FB-1AC032073F86}" type="pres">
      <dgm:prSet presAssocID="{8865AC6C-44E0-4174-AB02-044A78D94DE3}" presName="compNode" presStyleCnt="0"/>
      <dgm:spPr/>
    </dgm:pt>
    <dgm:pt modelId="{5326D40B-04B6-4401-91A7-8A4487EDC6FC}" type="pres">
      <dgm:prSet presAssocID="{8865AC6C-44E0-4174-AB02-044A78D94DE3}" presName="iconRect" presStyleLbl="node1" presStyleIdx="2" presStyleCnt="4" custScaleX="196105" custScaleY="196105" custLinFactNeighborX="29964" custLinFactNeighborY="-46921"/>
      <dgm:spPr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>
          <a:solidFill>
            <a:schemeClr val="tx1"/>
          </a:solidFill>
        </a:ln>
      </dgm:spPr>
    </dgm:pt>
    <dgm:pt modelId="{45C20058-83ED-45AC-83B6-B4CEEE13D9F9}" type="pres">
      <dgm:prSet presAssocID="{8865AC6C-44E0-4174-AB02-044A78D94DE3}" presName="spaceRect" presStyleCnt="0"/>
      <dgm:spPr/>
    </dgm:pt>
    <dgm:pt modelId="{1DCFB9CF-BB76-4BDC-932B-A329BC03E697}" type="pres">
      <dgm:prSet presAssocID="{8865AC6C-44E0-4174-AB02-044A78D94DE3}" presName="textRect" presStyleLbl="revTx" presStyleIdx="2" presStyleCnt="4" custLinFactNeighborX="13486">
        <dgm:presLayoutVars>
          <dgm:chMax val="1"/>
          <dgm:chPref val="1"/>
        </dgm:presLayoutVars>
      </dgm:prSet>
      <dgm:spPr/>
    </dgm:pt>
    <dgm:pt modelId="{91B85A38-AB59-41CB-8D27-D7E3E19A9B55}" type="pres">
      <dgm:prSet presAssocID="{258DC239-2C60-44C0-830B-87DE5EB56A01}" presName="sibTrans" presStyleCnt="0"/>
      <dgm:spPr/>
    </dgm:pt>
    <dgm:pt modelId="{24C90D51-7032-4A6B-9B5F-166B3F635A62}" type="pres">
      <dgm:prSet presAssocID="{4CCA8D10-C3FA-4512-B083-A6357EB0CB95}" presName="compNode" presStyleCnt="0"/>
      <dgm:spPr/>
    </dgm:pt>
    <dgm:pt modelId="{06BBB37A-5765-4659-818E-19C6FA031590}" type="pres">
      <dgm:prSet presAssocID="{4CCA8D10-C3FA-4512-B083-A6357EB0CB95}" presName="iconRect" presStyleLbl="node1" presStyleIdx="3" presStyleCnt="4" custScaleX="196105" custScaleY="196105" custLinFactNeighborX="96093" custLinFactNeighborY="-50917"/>
      <dgm:spPr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>
          <a:solidFill>
            <a:schemeClr val="tx1"/>
          </a:solidFill>
        </a:ln>
      </dgm:spPr>
    </dgm:pt>
    <dgm:pt modelId="{32354113-7A54-42B6-A47F-5DFFB09D6739}" type="pres">
      <dgm:prSet presAssocID="{4CCA8D10-C3FA-4512-B083-A6357EB0CB95}" presName="spaceRect" presStyleCnt="0"/>
      <dgm:spPr/>
    </dgm:pt>
    <dgm:pt modelId="{E99F2EED-C6F8-4DB7-BFDE-54EEBE3F5C29}" type="pres">
      <dgm:prSet presAssocID="{4CCA8D10-C3FA-4512-B083-A6357EB0CB95}" presName="textRect" presStyleLbl="revTx" presStyleIdx="3" presStyleCnt="4" custScaleX="78945" custLinFactNeighborX="44562" custLinFactNeighborY="-1436">
        <dgm:presLayoutVars>
          <dgm:chMax val="1"/>
          <dgm:chPref val="1"/>
        </dgm:presLayoutVars>
      </dgm:prSet>
      <dgm:spPr/>
    </dgm:pt>
  </dgm:ptLst>
  <dgm:cxnLst>
    <dgm:cxn modelId="{1A89CB18-8B09-4590-A761-274BEAAD8172}" type="presOf" srcId="{8EE3C8DC-7BA8-479C-A581-E9DA099939F2}" destId="{2D06D90C-4774-439F-8532-60F8B9D1D8A7}" srcOrd="0" destOrd="0" presId="urn:microsoft.com/office/officeart/2018/2/layout/IconLabelList#2"/>
    <dgm:cxn modelId="{0C86603A-688D-402B-B81D-234463D220D4}" type="presOf" srcId="{4CCA8D10-C3FA-4512-B083-A6357EB0CB95}" destId="{E99F2EED-C6F8-4DB7-BFDE-54EEBE3F5C29}" srcOrd="0" destOrd="0" presId="urn:microsoft.com/office/officeart/2018/2/layout/IconLabelList#2"/>
    <dgm:cxn modelId="{E5875C5E-8817-4707-AA33-E7DDCAC19481}" srcId="{3137DF2B-DECF-44A7-8971-07475E2BCFC3}" destId="{8865AC6C-44E0-4174-AB02-044A78D94DE3}" srcOrd="2" destOrd="0" parTransId="{3FF598BD-2671-4ECB-AD79-D0E600EEC84F}" sibTransId="{258DC239-2C60-44C0-830B-87DE5EB56A01}"/>
    <dgm:cxn modelId="{33F9154E-DA07-41FA-895E-042E033608F6}" srcId="{3137DF2B-DECF-44A7-8971-07475E2BCFC3}" destId="{4CCA8D10-C3FA-4512-B083-A6357EB0CB95}" srcOrd="3" destOrd="0" parTransId="{B5B2C001-8475-4B8C-AB2D-4E98343A9D70}" sibTransId="{64AD035C-6B99-4598-BB74-F1E1070C6DFA}"/>
    <dgm:cxn modelId="{8B07B579-2924-4601-907B-DC2D84F91335}" type="presOf" srcId="{C8710C11-6766-4B48-9562-4B0C7B3F28D6}" destId="{5CD563F8-B6A7-4F66-B65C-7F1D3844F472}" srcOrd="0" destOrd="0" presId="urn:microsoft.com/office/officeart/2018/2/layout/IconLabelList#2"/>
    <dgm:cxn modelId="{65A961CC-3B95-4066-B70A-466BC535A8B1}" type="presOf" srcId="{8865AC6C-44E0-4174-AB02-044A78D94DE3}" destId="{1DCFB9CF-BB76-4BDC-932B-A329BC03E697}" srcOrd="0" destOrd="0" presId="urn:microsoft.com/office/officeart/2018/2/layout/IconLabelList#2"/>
    <dgm:cxn modelId="{6E8797D1-3A1C-4879-9FDC-A7D2EC6197EA}" srcId="{3137DF2B-DECF-44A7-8971-07475E2BCFC3}" destId="{8EE3C8DC-7BA8-479C-A581-E9DA099939F2}" srcOrd="1" destOrd="0" parTransId="{60ABFDD0-D409-4824-8102-DEA984738144}" sibTransId="{DAC4EAD7-53AC-40F0-BA2F-8B2633CEAE11}"/>
    <dgm:cxn modelId="{E28F4DE8-1F7F-4CC4-B4F7-5167A5B9E0BA}" srcId="{3137DF2B-DECF-44A7-8971-07475E2BCFC3}" destId="{C8710C11-6766-4B48-9562-4B0C7B3F28D6}" srcOrd="0" destOrd="0" parTransId="{6F9BADAF-DEBF-4CC2-B392-F7E0CD538B78}" sibTransId="{CEEC8625-83FA-4202-826E-84C1185A8E32}"/>
    <dgm:cxn modelId="{02F767F8-F42A-4F3B-A329-DEC0D12CD806}" type="presOf" srcId="{3137DF2B-DECF-44A7-8971-07475E2BCFC3}" destId="{F365F799-91C6-467E-8005-77142388ADA7}" srcOrd="0" destOrd="0" presId="urn:microsoft.com/office/officeart/2018/2/layout/IconLabelList#2"/>
    <dgm:cxn modelId="{80A490A9-8618-4D89-B253-C4B2425A15D0}" type="presParOf" srcId="{F365F799-91C6-467E-8005-77142388ADA7}" destId="{CA712F04-4B2E-4073-826D-66E0748C08F8}" srcOrd="0" destOrd="0" presId="urn:microsoft.com/office/officeart/2018/2/layout/IconLabelList#2"/>
    <dgm:cxn modelId="{484F421F-4E99-48D3-AE36-608B91CC5346}" type="presParOf" srcId="{CA712F04-4B2E-4073-826D-66E0748C08F8}" destId="{9A755B31-6174-4948-8B32-7FECC02D6991}" srcOrd="0" destOrd="0" presId="urn:microsoft.com/office/officeart/2018/2/layout/IconLabelList#2"/>
    <dgm:cxn modelId="{0EED1B20-3FF9-4C70-ADD9-4DE2CCE6D9DD}" type="presParOf" srcId="{CA712F04-4B2E-4073-826D-66E0748C08F8}" destId="{6AE71D8A-2F35-4756-A4AD-A549FB035E3F}" srcOrd="1" destOrd="0" presId="urn:microsoft.com/office/officeart/2018/2/layout/IconLabelList#2"/>
    <dgm:cxn modelId="{56B7F5F9-3AD0-4879-BD8D-FB3362B818E9}" type="presParOf" srcId="{CA712F04-4B2E-4073-826D-66E0748C08F8}" destId="{5CD563F8-B6A7-4F66-B65C-7F1D3844F472}" srcOrd="2" destOrd="0" presId="urn:microsoft.com/office/officeart/2018/2/layout/IconLabelList#2"/>
    <dgm:cxn modelId="{B8FA11BD-8E20-4882-9D4D-DF2BBE04B958}" type="presParOf" srcId="{F365F799-91C6-467E-8005-77142388ADA7}" destId="{114DEDBD-1AAB-4DDF-B848-DA92D960826E}" srcOrd="1" destOrd="0" presId="urn:microsoft.com/office/officeart/2018/2/layout/IconLabelList#2"/>
    <dgm:cxn modelId="{A377F2C4-8774-4B04-BECB-EB51AC2353E5}" type="presParOf" srcId="{F365F799-91C6-467E-8005-77142388ADA7}" destId="{14161BF4-3B2E-4990-9AA5-1E7113657AFE}" srcOrd="2" destOrd="0" presId="urn:microsoft.com/office/officeart/2018/2/layout/IconLabelList#2"/>
    <dgm:cxn modelId="{DC4C4434-0D6A-4AED-9A2E-CC7C5B063571}" type="presParOf" srcId="{14161BF4-3B2E-4990-9AA5-1E7113657AFE}" destId="{FCA6A723-3A73-458A-AE3C-15B86CF5C55D}" srcOrd="0" destOrd="0" presId="urn:microsoft.com/office/officeart/2018/2/layout/IconLabelList#2"/>
    <dgm:cxn modelId="{89B5121F-9599-4794-9AA1-DD6EF55DE189}" type="presParOf" srcId="{14161BF4-3B2E-4990-9AA5-1E7113657AFE}" destId="{E9430B85-543F-4592-A6DD-AEEA4B48C6A1}" srcOrd="1" destOrd="0" presId="urn:microsoft.com/office/officeart/2018/2/layout/IconLabelList#2"/>
    <dgm:cxn modelId="{AB2BC4E4-5B33-4C26-8C3F-E77225D58E3E}" type="presParOf" srcId="{14161BF4-3B2E-4990-9AA5-1E7113657AFE}" destId="{2D06D90C-4774-439F-8532-60F8B9D1D8A7}" srcOrd="2" destOrd="0" presId="urn:microsoft.com/office/officeart/2018/2/layout/IconLabelList#2"/>
    <dgm:cxn modelId="{23BAA7AF-17F0-4F65-9E90-273EF7D3B929}" type="presParOf" srcId="{F365F799-91C6-467E-8005-77142388ADA7}" destId="{6AB9F53E-D91E-4E48-8AD8-05932101491C}" srcOrd="3" destOrd="0" presId="urn:microsoft.com/office/officeart/2018/2/layout/IconLabelList#2"/>
    <dgm:cxn modelId="{5CAA210B-19EB-4E1B-A954-8ECCD13D15D2}" type="presParOf" srcId="{F365F799-91C6-467E-8005-77142388ADA7}" destId="{ED8AE489-0CC0-4251-92FB-1AC032073F86}" srcOrd="4" destOrd="0" presId="urn:microsoft.com/office/officeart/2018/2/layout/IconLabelList#2"/>
    <dgm:cxn modelId="{D02AAB89-D273-4A42-BD22-FC8E4FBD89B6}" type="presParOf" srcId="{ED8AE489-0CC0-4251-92FB-1AC032073F86}" destId="{5326D40B-04B6-4401-91A7-8A4487EDC6FC}" srcOrd="0" destOrd="0" presId="urn:microsoft.com/office/officeart/2018/2/layout/IconLabelList#2"/>
    <dgm:cxn modelId="{D277A401-05A8-428C-89F2-F5C3F0254AF4}" type="presParOf" srcId="{ED8AE489-0CC0-4251-92FB-1AC032073F86}" destId="{45C20058-83ED-45AC-83B6-B4CEEE13D9F9}" srcOrd="1" destOrd="0" presId="urn:microsoft.com/office/officeart/2018/2/layout/IconLabelList#2"/>
    <dgm:cxn modelId="{321AE61B-556D-4E47-8A54-9BC14D9E1263}" type="presParOf" srcId="{ED8AE489-0CC0-4251-92FB-1AC032073F86}" destId="{1DCFB9CF-BB76-4BDC-932B-A329BC03E697}" srcOrd="2" destOrd="0" presId="urn:microsoft.com/office/officeart/2018/2/layout/IconLabelList#2"/>
    <dgm:cxn modelId="{64F2CBD5-9D62-4946-9456-AE5DED3293D3}" type="presParOf" srcId="{F365F799-91C6-467E-8005-77142388ADA7}" destId="{91B85A38-AB59-41CB-8D27-D7E3E19A9B55}" srcOrd="5" destOrd="0" presId="urn:microsoft.com/office/officeart/2018/2/layout/IconLabelList#2"/>
    <dgm:cxn modelId="{47E987FB-0E4F-420B-BBD5-B64426C92A1F}" type="presParOf" srcId="{F365F799-91C6-467E-8005-77142388ADA7}" destId="{24C90D51-7032-4A6B-9B5F-166B3F635A62}" srcOrd="6" destOrd="0" presId="urn:microsoft.com/office/officeart/2018/2/layout/IconLabelList#2"/>
    <dgm:cxn modelId="{96BE17D7-DE31-41A3-A3D7-5D86CD072C99}" type="presParOf" srcId="{24C90D51-7032-4A6B-9B5F-166B3F635A62}" destId="{06BBB37A-5765-4659-818E-19C6FA031590}" srcOrd="0" destOrd="0" presId="urn:microsoft.com/office/officeart/2018/2/layout/IconLabelList#2"/>
    <dgm:cxn modelId="{948EA15D-E220-40F3-BE41-B27856A43505}" type="presParOf" srcId="{24C90D51-7032-4A6B-9B5F-166B3F635A62}" destId="{32354113-7A54-42B6-A47F-5DFFB09D6739}" srcOrd="1" destOrd="0" presId="urn:microsoft.com/office/officeart/2018/2/layout/IconLabelList#2"/>
    <dgm:cxn modelId="{A7F482E4-3401-4E35-931E-9EA3993DF4AA}" type="presParOf" srcId="{24C90D51-7032-4A6B-9B5F-166B3F635A62}" destId="{E99F2EED-C6F8-4DB7-BFDE-54EEBE3F5C29}" srcOrd="2" destOrd="0" presId="urn:microsoft.com/office/officeart/2018/2/layout/IconLabelLis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55B31-6174-4948-8B32-7FECC02D6991}">
      <dsp:nvSpPr>
        <dsp:cNvPr id="0" name=""/>
        <dsp:cNvSpPr/>
      </dsp:nvSpPr>
      <dsp:spPr>
        <a:xfrm>
          <a:off x="0" y="116760"/>
          <a:ext cx="1824337" cy="182433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rgbClr val="FFFF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563F8-B6A7-4F66-B65C-7F1D3844F472}">
      <dsp:nvSpPr>
        <dsp:cNvPr id="0" name=""/>
        <dsp:cNvSpPr/>
      </dsp:nvSpPr>
      <dsp:spPr>
        <a:xfrm>
          <a:off x="81275" y="2238037"/>
          <a:ext cx="1695006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+mj-lt"/>
            </a:rPr>
            <a:t>Tier I</a:t>
          </a:r>
          <a:br>
            <a:rPr lang="en-US" sz="2000" b="0" kern="1200">
              <a:latin typeface="+mj-lt"/>
            </a:rPr>
          </a:br>
          <a:r>
            <a:rPr lang="en-US" sz="2000" b="0" kern="1200">
              <a:latin typeface="+mj-lt"/>
            </a:rPr>
            <a:t>June 11-17</a:t>
          </a:r>
          <a:endParaRPr lang="en-US" sz="1600" kern="1200"/>
        </a:p>
      </dsp:txBody>
      <dsp:txXfrm>
        <a:off x="81275" y="2238037"/>
        <a:ext cx="1695006" cy="900000"/>
      </dsp:txXfrm>
    </dsp:sp>
    <dsp:sp modelId="{FCA6A723-3A73-458A-AE3C-15B86CF5C55D}">
      <dsp:nvSpPr>
        <dsp:cNvPr id="0" name=""/>
        <dsp:cNvSpPr/>
      </dsp:nvSpPr>
      <dsp:spPr>
        <a:xfrm>
          <a:off x="2822059" y="105131"/>
          <a:ext cx="1824337" cy="182433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6D90C-4774-439F-8532-60F8B9D1D8A7}">
      <dsp:nvSpPr>
        <dsp:cNvPr id="0" name=""/>
        <dsp:cNvSpPr/>
      </dsp:nvSpPr>
      <dsp:spPr>
        <a:xfrm>
          <a:off x="2700540" y="2248198"/>
          <a:ext cx="2067302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+mj-lt"/>
            </a:rPr>
            <a:t>Tier II</a:t>
          </a:r>
          <a:br>
            <a:rPr lang="en-US" sz="2300" b="0" kern="1200">
              <a:latin typeface="+mj-lt"/>
            </a:rPr>
          </a:br>
          <a:r>
            <a:rPr lang="en-US" sz="2000" b="0" kern="1200">
              <a:latin typeface="+mj-lt"/>
            </a:rPr>
            <a:t>June 25-29</a:t>
          </a:r>
          <a:endParaRPr lang="en-US" sz="2000" kern="1200"/>
        </a:p>
      </dsp:txBody>
      <dsp:txXfrm>
        <a:off x="2700540" y="2248198"/>
        <a:ext cx="2067302" cy="900000"/>
      </dsp:txXfrm>
    </dsp:sp>
    <dsp:sp modelId="{5326D40B-04B6-4401-91A7-8A4487EDC6FC}">
      <dsp:nvSpPr>
        <dsp:cNvPr id="0" name=""/>
        <dsp:cNvSpPr/>
      </dsp:nvSpPr>
      <dsp:spPr>
        <a:xfrm>
          <a:off x="5757959" y="111001"/>
          <a:ext cx="1824337" cy="182433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FB9CF-BB76-4BDC-932B-A329BC03E697}">
      <dsp:nvSpPr>
        <dsp:cNvPr id="0" name=""/>
        <dsp:cNvSpPr/>
      </dsp:nvSpPr>
      <dsp:spPr>
        <a:xfrm>
          <a:off x="5636522" y="2248198"/>
          <a:ext cx="2067302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+mj-lt"/>
            </a:rPr>
            <a:t>Tier III</a:t>
          </a:r>
          <a:br>
            <a:rPr lang="en-US" sz="2300" kern="1200"/>
          </a:br>
          <a:r>
            <a:rPr lang="en-US" sz="2000" kern="1200">
              <a:latin typeface="+mj-lt"/>
            </a:rPr>
            <a:t>July 16-20</a:t>
          </a:r>
        </a:p>
      </dsp:txBody>
      <dsp:txXfrm>
        <a:off x="5636522" y="2248198"/>
        <a:ext cx="2067302" cy="900000"/>
      </dsp:txXfrm>
    </dsp:sp>
    <dsp:sp modelId="{06BBB37A-5765-4659-818E-19C6FA031590}">
      <dsp:nvSpPr>
        <dsp:cNvPr id="0" name=""/>
        <dsp:cNvSpPr/>
      </dsp:nvSpPr>
      <dsp:spPr>
        <a:xfrm>
          <a:off x="8529337" y="73827"/>
          <a:ext cx="1824337" cy="182433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F2EED-C6F8-4DB7-BFDE-54EEBE3F5C29}">
      <dsp:nvSpPr>
        <dsp:cNvPr id="0" name=""/>
        <dsp:cNvSpPr/>
      </dsp:nvSpPr>
      <dsp:spPr>
        <a:xfrm>
          <a:off x="8685884" y="2235274"/>
          <a:ext cx="1288407" cy="9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>
              <a:latin typeface="+mj-lt"/>
            </a:rPr>
            <a:t>Tier IV</a:t>
          </a:r>
          <a:br>
            <a:rPr lang="en-US" sz="2300" kern="1200"/>
          </a:br>
          <a:r>
            <a:rPr lang="en-US" sz="2000" kern="1200">
              <a:latin typeface="+mj-lt"/>
            </a:rPr>
            <a:t>July 30 – August 3</a:t>
          </a:r>
        </a:p>
      </dsp:txBody>
      <dsp:txXfrm>
        <a:off x="8685884" y="2235274"/>
        <a:ext cx="1288407" cy="90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#2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C3B854-9BC7-48DC-8A56-DBFDDE4283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DEFF2-EDF3-481B-9830-270AF04066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DDD5F-6A15-4B62-9035-DFE3741A142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6AB74-8898-4E0C-A41C-CB0D0FACD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1E6D7-E003-4673-9F29-E23A31AE5E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45F8E-7BA9-4811-86CC-F36B279E4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09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72FC1-FACA-4EA1-9E3D-E317DEA47E1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E9021-4777-4007-819B-E02D23044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1D337-7833-4516-979C-67BBF84AAC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25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1D337-7833-4516-979C-67BBF84AAC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05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65BBB-BF09-40E2-B456-C18A0E7489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22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75D2-86F1-4B44-8AE4-728F04104B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52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75D2-86F1-4B44-8AE4-728F04104B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78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75D2-86F1-4B44-8AE4-728F04104B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99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75D2-86F1-4B44-8AE4-728F04104B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90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75D2-86F1-4B44-8AE4-728F04104B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77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1D337-7833-4516-979C-67BBF84AAC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9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65BBB-BF09-40E2-B456-C18A0E7489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37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75D2-86F1-4B44-8AE4-728F04104B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4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6877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2179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65840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2909077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23765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58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40247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42991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12401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6AB8-1A22-4B94-B531-20135A62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174" y="728662"/>
            <a:ext cx="5014913" cy="2776536"/>
          </a:xfrm>
        </p:spPr>
        <p:txBody>
          <a:bodyPr anchor="b">
            <a:normAutofit/>
          </a:bodyPr>
          <a:lstStyle>
            <a:lvl1pPr algn="ctr"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085CCA-A46A-45CC-AA3F-387D83119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662934" cy="6858000"/>
          </a:xfrm>
          <a:custGeom>
            <a:avLst/>
            <a:gdLst>
              <a:gd name="connsiteX0" fmla="*/ 0 w 5662934"/>
              <a:gd name="connsiteY0" fmla="*/ 0 h 6858000"/>
              <a:gd name="connsiteX1" fmla="*/ 5064602 w 5662934"/>
              <a:gd name="connsiteY1" fmla="*/ 0 h 6858000"/>
              <a:gd name="connsiteX2" fmla="*/ 4889880 w 5662934"/>
              <a:gd name="connsiteY2" fmla="*/ 279455 h 6858000"/>
              <a:gd name="connsiteX3" fmla="*/ 4743094 w 5662934"/>
              <a:gd name="connsiteY3" fmla="*/ 566397 h 6858000"/>
              <a:gd name="connsiteX4" fmla="*/ 4685321 w 5662934"/>
              <a:gd name="connsiteY4" fmla="*/ 704608 h 6858000"/>
              <a:gd name="connsiteX5" fmla="*/ 4680898 w 5662934"/>
              <a:gd name="connsiteY5" fmla="*/ 692471 h 6858000"/>
              <a:gd name="connsiteX6" fmla="*/ 4558808 w 5662934"/>
              <a:gd name="connsiteY6" fmla="*/ 561315 h 6858000"/>
              <a:gd name="connsiteX7" fmla="*/ 4422430 w 5662934"/>
              <a:gd name="connsiteY7" fmla="*/ 545170 h 6858000"/>
              <a:gd name="connsiteX8" fmla="*/ 4343282 w 5662934"/>
              <a:gd name="connsiteY8" fmla="*/ 564133 h 6858000"/>
              <a:gd name="connsiteX9" fmla="*/ 4202646 w 5662934"/>
              <a:gd name="connsiteY9" fmla="*/ 646647 h 6858000"/>
              <a:gd name="connsiteX10" fmla="*/ 4197290 w 5662934"/>
              <a:gd name="connsiteY10" fmla="*/ 857157 h 6858000"/>
              <a:gd name="connsiteX11" fmla="*/ 4214948 w 5662934"/>
              <a:gd name="connsiteY11" fmla="*/ 901746 h 6858000"/>
              <a:gd name="connsiteX12" fmla="*/ 4230751 w 5662934"/>
              <a:gd name="connsiteY12" fmla="*/ 967701 h 6858000"/>
              <a:gd name="connsiteX13" fmla="*/ 4328522 w 5662934"/>
              <a:gd name="connsiteY13" fmla="*/ 1230219 h 6858000"/>
              <a:gd name="connsiteX14" fmla="*/ 3908598 w 5662934"/>
              <a:gd name="connsiteY14" fmla="*/ 1107653 h 6858000"/>
              <a:gd name="connsiteX15" fmla="*/ 3762188 w 5662934"/>
              <a:gd name="connsiteY15" fmla="*/ 1107860 h 6858000"/>
              <a:gd name="connsiteX16" fmla="*/ 3599087 w 5662934"/>
              <a:gd name="connsiteY16" fmla="*/ 1300369 h 6858000"/>
              <a:gd name="connsiteX17" fmla="*/ 3602456 w 5662934"/>
              <a:gd name="connsiteY17" fmla="*/ 1459969 h 6858000"/>
              <a:gd name="connsiteX18" fmla="*/ 3654124 w 5662934"/>
              <a:gd name="connsiteY18" fmla="*/ 1559177 h 6858000"/>
              <a:gd name="connsiteX19" fmla="*/ 3793114 w 5662934"/>
              <a:gd name="connsiteY19" fmla="*/ 1644439 h 6858000"/>
              <a:gd name="connsiteX20" fmla="*/ 4045810 w 5662934"/>
              <a:gd name="connsiteY20" fmla="*/ 1709432 h 6858000"/>
              <a:gd name="connsiteX21" fmla="*/ 4249451 w 5662934"/>
              <a:gd name="connsiteY21" fmla="*/ 1744332 h 6858000"/>
              <a:gd name="connsiteX22" fmla="*/ 4089510 w 5662934"/>
              <a:gd name="connsiteY22" fmla="*/ 1950033 h 6858000"/>
              <a:gd name="connsiteX23" fmla="*/ 3921602 w 5662934"/>
              <a:gd name="connsiteY23" fmla="*/ 2297127 h 6858000"/>
              <a:gd name="connsiteX24" fmla="*/ 3900443 w 5662934"/>
              <a:gd name="connsiteY24" fmla="*/ 2441680 h 6858000"/>
              <a:gd name="connsiteX25" fmla="*/ 3937614 w 5662934"/>
              <a:gd name="connsiteY25" fmla="*/ 2509491 h 6858000"/>
              <a:gd name="connsiteX26" fmla="*/ 3968463 w 5662934"/>
              <a:gd name="connsiteY26" fmla="*/ 2550919 h 6858000"/>
              <a:gd name="connsiteX27" fmla="*/ 4072895 w 5662934"/>
              <a:gd name="connsiteY27" fmla="*/ 2637486 h 6858000"/>
              <a:gd name="connsiteX28" fmla="*/ 4187906 w 5662934"/>
              <a:gd name="connsiteY28" fmla="*/ 2651776 h 6858000"/>
              <a:gd name="connsiteX29" fmla="*/ 4243956 w 5662934"/>
              <a:gd name="connsiteY29" fmla="*/ 2629194 h 6858000"/>
              <a:gd name="connsiteX30" fmla="*/ 4277165 w 5662934"/>
              <a:gd name="connsiteY30" fmla="*/ 2602787 h 6858000"/>
              <a:gd name="connsiteX31" fmla="*/ 4273379 w 5662934"/>
              <a:gd name="connsiteY31" fmla="*/ 2653248 h 6858000"/>
              <a:gd name="connsiteX32" fmla="*/ 4263593 w 5662934"/>
              <a:gd name="connsiteY32" fmla="*/ 3061922 h 6858000"/>
              <a:gd name="connsiteX33" fmla="*/ 4445372 w 5662934"/>
              <a:gd name="connsiteY33" fmla="*/ 4515619 h 6858000"/>
              <a:gd name="connsiteX34" fmla="*/ 4990710 w 5662934"/>
              <a:gd name="connsiteY34" fmla="*/ 5969316 h 6858000"/>
              <a:gd name="connsiteX35" fmla="*/ 5583977 w 5662934"/>
              <a:gd name="connsiteY35" fmla="*/ 6777438 h 6858000"/>
              <a:gd name="connsiteX36" fmla="*/ 5662934 w 5662934"/>
              <a:gd name="connsiteY36" fmla="*/ 6858000 h 6858000"/>
              <a:gd name="connsiteX37" fmla="*/ 0 w 5662934"/>
              <a:gd name="connsiteY3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62934" h="6858000">
                <a:moveTo>
                  <a:pt x="0" y="0"/>
                </a:moveTo>
                <a:lnTo>
                  <a:pt x="5064602" y="0"/>
                </a:lnTo>
                <a:lnTo>
                  <a:pt x="4889880" y="279455"/>
                </a:lnTo>
                <a:cubicBezTo>
                  <a:pt x="4837690" y="372204"/>
                  <a:pt x="4788761" y="467851"/>
                  <a:pt x="4743094" y="566397"/>
                </a:cubicBezTo>
                <a:lnTo>
                  <a:pt x="4685321" y="704608"/>
                </a:lnTo>
                <a:lnTo>
                  <a:pt x="4680898" y="692471"/>
                </a:lnTo>
                <a:cubicBezTo>
                  <a:pt x="4651904" y="629675"/>
                  <a:pt x="4612879" y="583232"/>
                  <a:pt x="4558808" y="561315"/>
                </a:cubicBezTo>
                <a:cubicBezTo>
                  <a:pt x="4504738" y="539399"/>
                  <a:pt x="4462003" y="535689"/>
                  <a:pt x="4422430" y="545170"/>
                </a:cubicBezTo>
                <a:cubicBezTo>
                  <a:pt x="4369665" y="557812"/>
                  <a:pt x="4351458" y="569149"/>
                  <a:pt x="4343282" y="564133"/>
                </a:cubicBezTo>
                <a:cubicBezTo>
                  <a:pt x="4277326" y="579935"/>
                  <a:pt x="4235898" y="610784"/>
                  <a:pt x="4202646" y="646647"/>
                </a:cubicBezTo>
                <a:cubicBezTo>
                  <a:pt x="4177569" y="687526"/>
                  <a:pt x="4172005" y="751627"/>
                  <a:pt x="4197290" y="857157"/>
                </a:cubicBezTo>
                <a:cubicBezTo>
                  <a:pt x="4200451" y="870348"/>
                  <a:pt x="4211787" y="888554"/>
                  <a:pt x="4214948" y="901746"/>
                </a:cubicBezTo>
                <a:cubicBezTo>
                  <a:pt x="4226284" y="919952"/>
                  <a:pt x="4232606" y="946334"/>
                  <a:pt x="4230751" y="967701"/>
                </a:cubicBezTo>
                <a:cubicBezTo>
                  <a:pt x="4230751" y="967701"/>
                  <a:pt x="4230751" y="967701"/>
                  <a:pt x="4328522" y="1230219"/>
                </a:cubicBezTo>
                <a:cubicBezTo>
                  <a:pt x="4129896" y="1187143"/>
                  <a:pt x="4133057" y="1200334"/>
                  <a:pt x="3908598" y="1107653"/>
                </a:cubicBezTo>
                <a:cubicBezTo>
                  <a:pt x="3844496" y="1102088"/>
                  <a:pt x="3801762" y="1098379"/>
                  <a:pt x="3762188" y="1107860"/>
                </a:cubicBezTo>
                <a:cubicBezTo>
                  <a:pt x="3669850" y="1129983"/>
                  <a:pt x="3611521" y="1206726"/>
                  <a:pt x="3599087" y="1300369"/>
                </a:cubicBezTo>
                <a:cubicBezTo>
                  <a:pt x="3590362" y="1351279"/>
                  <a:pt x="3581638" y="1402189"/>
                  <a:pt x="3602456" y="1459969"/>
                </a:cubicBezTo>
                <a:cubicBezTo>
                  <a:pt x="3615099" y="1512734"/>
                  <a:pt x="3629596" y="1544131"/>
                  <a:pt x="3654124" y="1559177"/>
                </a:cubicBezTo>
                <a:cubicBezTo>
                  <a:pt x="3719531" y="1599300"/>
                  <a:pt x="3679957" y="1608782"/>
                  <a:pt x="3793114" y="1644439"/>
                </a:cubicBezTo>
                <a:cubicBezTo>
                  <a:pt x="3914447" y="1685111"/>
                  <a:pt x="4021283" y="1694386"/>
                  <a:pt x="4045810" y="1709432"/>
                </a:cubicBezTo>
                <a:cubicBezTo>
                  <a:pt x="4118088" y="1720012"/>
                  <a:pt x="4219908" y="1737462"/>
                  <a:pt x="4249451" y="1744332"/>
                </a:cubicBezTo>
                <a:cubicBezTo>
                  <a:pt x="4244436" y="1752508"/>
                  <a:pt x="4141518" y="1846908"/>
                  <a:pt x="4089510" y="1950033"/>
                </a:cubicBezTo>
                <a:cubicBezTo>
                  <a:pt x="3997380" y="2118564"/>
                  <a:pt x="3935342" y="2238041"/>
                  <a:pt x="3921602" y="2297127"/>
                </a:cubicBezTo>
                <a:cubicBezTo>
                  <a:pt x="3894671" y="2359373"/>
                  <a:pt x="3885946" y="2410283"/>
                  <a:pt x="3900443" y="2441680"/>
                </a:cubicBezTo>
                <a:cubicBezTo>
                  <a:pt x="3898589" y="2463048"/>
                  <a:pt x="3918101" y="2486269"/>
                  <a:pt x="3937614" y="2509491"/>
                </a:cubicBezTo>
                <a:cubicBezTo>
                  <a:pt x="3948950" y="2527698"/>
                  <a:pt x="3960287" y="2545904"/>
                  <a:pt x="3968463" y="2550919"/>
                </a:cubicBezTo>
                <a:cubicBezTo>
                  <a:pt x="3999312" y="2592348"/>
                  <a:pt x="4027000" y="2620585"/>
                  <a:pt x="4072895" y="2637486"/>
                </a:cubicBezTo>
                <a:cubicBezTo>
                  <a:pt x="4105598" y="2657547"/>
                  <a:pt x="4148333" y="2661257"/>
                  <a:pt x="4187906" y="2651776"/>
                </a:cubicBezTo>
                <a:cubicBezTo>
                  <a:pt x="4207693" y="2647036"/>
                  <a:pt x="4226377" y="2639508"/>
                  <a:pt x="4243956" y="2629194"/>
                </a:cubicBezTo>
                <a:lnTo>
                  <a:pt x="4277165" y="2602787"/>
                </a:lnTo>
                <a:lnTo>
                  <a:pt x="4273379" y="2653248"/>
                </a:lnTo>
                <a:cubicBezTo>
                  <a:pt x="4266855" y="2786574"/>
                  <a:pt x="4263593" y="2922799"/>
                  <a:pt x="4263593" y="3061922"/>
                </a:cubicBezTo>
                <a:cubicBezTo>
                  <a:pt x="4263593" y="3516203"/>
                  <a:pt x="4324186" y="3970483"/>
                  <a:pt x="4445372" y="4515619"/>
                </a:cubicBezTo>
                <a:cubicBezTo>
                  <a:pt x="4596855" y="5030470"/>
                  <a:pt x="4748338" y="5515036"/>
                  <a:pt x="4990710" y="5969316"/>
                </a:cubicBezTo>
                <a:cubicBezTo>
                  <a:pt x="5172489" y="6275955"/>
                  <a:pt x="5371310" y="6544265"/>
                  <a:pt x="5583977" y="6777438"/>
                </a:cubicBezTo>
                <a:lnTo>
                  <a:pt x="566293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1C1373-B50B-4F1A-A1BB-0C35A2831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175" y="3821113"/>
            <a:ext cx="5014913" cy="2308225"/>
          </a:xfrm>
        </p:spPr>
        <p:txBody>
          <a:bodyPr/>
          <a:lstStyle>
            <a:lvl1pPr algn="ctr">
              <a:buNone/>
              <a:defRPr lang="en-US" sz="28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B24EB433-122A-4419-8A25-2FDB094C8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7291575">
            <a:off x="3479502" y="491434"/>
            <a:ext cx="2397877" cy="2244442"/>
          </a:xfrm>
          <a:custGeom>
            <a:avLst/>
            <a:gdLst>
              <a:gd name="T0" fmla="*/ 43 w 250"/>
              <a:gd name="T1" fmla="*/ 167 h 234"/>
              <a:gd name="T2" fmla="*/ 70 w 250"/>
              <a:gd name="T3" fmla="*/ 133 h 234"/>
              <a:gd name="T4" fmla="*/ 48 w 250"/>
              <a:gd name="T5" fmla="*/ 134 h 234"/>
              <a:gd name="T6" fmla="*/ 19 w 250"/>
              <a:gd name="T7" fmla="*/ 130 h 234"/>
              <a:gd name="T8" fmla="*/ 6 w 250"/>
              <a:gd name="T9" fmla="*/ 123 h 234"/>
              <a:gd name="T10" fmla="*/ 1 w 250"/>
              <a:gd name="T11" fmla="*/ 103 h 234"/>
              <a:gd name="T12" fmla="*/ 11 w 250"/>
              <a:gd name="T13" fmla="*/ 81 h 234"/>
              <a:gd name="T14" fmla="*/ 23 w 250"/>
              <a:gd name="T15" fmla="*/ 76 h 234"/>
              <a:gd name="T16" fmla="*/ 81 w 250"/>
              <a:gd name="T17" fmla="*/ 78 h 234"/>
              <a:gd name="T18" fmla="*/ 65 w 250"/>
              <a:gd name="T19" fmla="*/ 49 h 234"/>
              <a:gd name="T20" fmla="*/ 57 w 250"/>
              <a:gd name="T21" fmla="*/ 27 h 234"/>
              <a:gd name="T22" fmla="*/ 67 w 250"/>
              <a:gd name="T23" fmla="*/ 12 h 234"/>
              <a:gd name="T24" fmla="*/ 85 w 250"/>
              <a:gd name="T25" fmla="*/ 1 h 234"/>
              <a:gd name="T26" fmla="*/ 101 w 250"/>
              <a:gd name="T27" fmla="*/ 8 h 234"/>
              <a:gd name="T28" fmla="*/ 107 w 250"/>
              <a:gd name="T29" fmla="*/ 15 h 234"/>
              <a:gd name="T30" fmla="*/ 120 w 250"/>
              <a:gd name="T31" fmla="*/ 37 h 234"/>
              <a:gd name="T32" fmla="*/ 131 w 250"/>
              <a:gd name="T33" fmla="*/ 60 h 234"/>
              <a:gd name="T34" fmla="*/ 164 w 250"/>
              <a:gd name="T35" fmla="*/ 25 h 234"/>
              <a:gd name="T36" fmla="*/ 187 w 250"/>
              <a:gd name="T37" fmla="*/ 11 h 234"/>
              <a:gd name="T38" fmla="*/ 205 w 250"/>
              <a:gd name="T39" fmla="*/ 19 h 234"/>
              <a:gd name="T40" fmla="*/ 214 w 250"/>
              <a:gd name="T41" fmla="*/ 34 h 234"/>
              <a:gd name="T42" fmla="*/ 203 w 250"/>
              <a:gd name="T43" fmla="*/ 57 h 234"/>
              <a:gd name="T44" fmla="*/ 166 w 250"/>
              <a:gd name="T45" fmla="*/ 100 h 234"/>
              <a:gd name="T46" fmla="*/ 217 w 250"/>
              <a:gd name="T47" fmla="*/ 98 h 234"/>
              <a:gd name="T48" fmla="*/ 244 w 250"/>
              <a:gd name="T49" fmla="*/ 104 h 234"/>
              <a:gd name="T50" fmla="*/ 249 w 250"/>
              <a:gd name="T51" fmla="*/ 115 h 234"/>
              <a:gd name="T52" fmla="*/ 247 w 250"/>
              <a:gd name="T53" fmla="*/ 129 h 234"/>
              <a:gd name="T54" fmla="*/ 245 w 250"/>
              <a:gd name="T55" fmla="*/ 134 h 234"/>
              <a:gd name="T56" fmla="*/ 241 w 250"/>
              <a:gd name="T57" fmla="*/ 141 h 234"/>
              <a:gd name="T58" fmla="*/ 227 w 250"/>
              <a:gd name="T59" fmla="*/ 147 h 234"/>
              <a:gd name="T60" fmla="*/ 187 w 250"/>
              <a:gd name="T61" fmla="*/ 151 h 234"/>
              <a:gd name="T62" fmla="*/ 160 w 250"/>
              <a:gd name="T63" fmla="*/ 148 h 234"/>
              <a:gd name="T64" fmla="*/ 168 w 250"/>
              <a:gd name="T65" fmla="*/ 168 h 234"/>
              <a:gd name="T66" fmla="*/ 176 w 250"/>
              <a:gd name="T67" fmla="*/ 194 h 234"/>
              <a:gd name="T68" fmla="*/ 176 w 250"/>
              <a:gd name="T69" fmla="*/ 211 h 234"/>
              <a:gd name="T70" fmla="*/ 170 w 250"/>
              <a:gd name="T71" fmla="*/ 221 h 234"/>
              <a:gd name="T72" fmla="*/ 156 w 250"/>
              <a:gd name="T73" fmla="*/ 230 h 234"/>
              <a:gd name="T74" fmla="*/ 130 w 250"/>
              <a:gd name="T75" fmla="*/ 226 h 234"/>
              <a:gd name="T76" fmla="*/ 122 w 250"/>
              <a:gd name="T77" fmla="*/ 213 h 234"/>
              <a:gd name="T78" fmla="*/ 110 w 250"/>
              <a:gd name="T79" fmla="*/ 169 h 234"/>
              <a:gd name="T80" fmla="*/ 92 w 250"/>
              <a:gd name="T81" fmla="*/ 192 h 234"/>
              <a:gd name="T82" fmla="*/ 87 w 250"/>
              <a:gd name="T83" fmla="*/ 197 h 234"/>
              <a:gd name="T84" fmla="*/ 84 w 250"/>
              <a:gd name="T85" fmla="*/ 201 h 234"/>
              <a:gd name="T86" fmla="*/ 65 w 250"/>
              <a:gd name="T87" fmla="*/ 212 h 234"/>
              <a:gd name="T88" fmla="*/ 50 w 250"/>
              <a:gd name="T89" fmla="*/ 204 h 234"/>
              <a:gd name="T90" fmla="*/ 44 w 250"/>
              <a:gd name="T91" fmla="*/ 198 h 234"/>
              <a:gd name="T92" fmla="*/ 38 w 250"/>
              <a:gd name="T93" fmla="*/ 185 h 234"/>
              <a:gd name="T94" fmla="*/ 43 w 250"/>
              <a:gd name="T95" fmla="*/ 167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0" h="234">
                <a:moveTo>
                  <a:pt x="43" y="167"/>
                </a:moveTo>
                <a:cubicBezTo>
                  <a:pt x="70" y="133"/>
                  <a:pt x="70" y="133"/>
                  <a:pt x="70" y="133"/>
                </a:cubicBezTo>
                <a:cubicBezTo>
                  <a:pt x="60" y="134"/>
                  <a:pt x="61" y="134"/>
                  <a:pt x="48" y="134"/>
                </a:cubicBezTo>
                <a:cubicBezTo>
                  <a:pt x="34" y="133"/>
                  <a:pt x="24" y="132"/>
                  <a:pt x="19" y="130"/>
                </a:cubicBezTo>
                <a:cubicBezTo>
                  <a:pt x="13" y="128"/>
                  <a:pt x="9" y="126"/>
                  <a:pt x="6" y="123"/>
                </a:cubicBezTo>
                <a:cubicBezTo>
                  <a:pt x="1" y="119"/>
                  <a:pt x="0" y="112"/>
                  <a:pt x="1" y="103"/>
                </a:cubicBezTo>
                <a:cubicBezTo>
                  <a:pt x="2" y="93"/>
                  <a:pt x="6" y="86"/>
                  <a:pt x="11" y="81"/>
                </a:cubicBezTo>
                <a:cubicBezTo>
                  <a:pt x="15" y="77"/>
                  <a:pt x="18" y="76"/>
                  <a:pt x="23" y="76"/>
                </a:cubicBezTo>
                <a:cubicBezTo>
                  <a:pt x="81" y="78"/>
                  <a:pt x="81" y="78"/>
                  <a:pt x="81" y="78"/>
                </a:cubicBezTo>
                <a:cubicBezTo>
                  <a:pt x="65" y="49"/>
                  <a:pt x="65" y="49"/>
                  <a:pt x="65" y="49"/>
                </a:cubicBezTo>
                <a:cubicBezTo>
                  <a:pt x="58" y="40"/>
                  <a:pt x="56" y="33"/>
                  <a:pt x="57" y="27"/>
                </a:cubicBezTo>
                <a:cubicBezTo>
                  <a:pt x="58" y="21"/>
                  <a:pt x="62" y="16"/>
                  <a:pt x="67" y="12"/>
                </a:cubicBezTo>
                <a:cubicBezTo>
                  <a:pt x="74" y="6"/>
                  <a:pt x="80" y="2"/>
                  <a:pt x="85" y="1"/>
                </a:cubicBezTo>
                <a:cubicBezTo>
                  <a:pt x="90" y="0"/>
                  <a:pt x="95" y="2"/>
                  <a:pt x="101" y="8"/>
                </a:cubicBezTo>
                <a:cubicBezTo>
                  <a:pt x="104" y="11"/>
                  <a:pt x="106" y="13"/>
                  <a:pt x="107" y="15"/>
                </a:cubicBezTo>
                <a:cubicBezTo>
                  <a:pt x="110" y="19"/>
                  <a:pt x="112" y="20"/>
                  <a:pt x="120" y="37"/>
                </a:cubicBezTo>
                <a:cubicBezTo>
                  <a:pt x="129" y="55"/>
                  <a:pt x="128" y="51"/>
                  <a:pt x="131" y="60"/>
                </a:cubicBezTo>
                <a:cubicBezTo>
                  <a:pt x="164" y="25"/>
                  <a:pt x="164" y="25"/>
                  <a:pt x="164" y="25"/>
                </a:cubicBezTo>
                <a:cubicBezTo>
                  <a:pt x="173" y="16"/>
                  <a:pt x="180" y="11"/>
                  <a:pt x="187" y="11"/>
                </a:cubicBezTo>
                <a:cubicBezTo>
                  <a:pt x="193" y="10"/>
                  <a:pt x="200" y="13"/>
                  <a:pt x="205" y="19"/>
                </a:cubicBezTo>
                <a:cubicBezTo>
                  <a:pt x="210" y="24"/>
                  <a:pt x="213" y="29"/>
                  <a:pt x="214" y="34"/>
                </a:cubicBezTo>
                <a:cubicBezTo>
                  <a:pt x="214" y="39"/>
                  <a:pt x="211" y="47"/>
                  <a:pt x="203" y="57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217" y="98"/>
                  <a:pt x="217" y="98"/>
                  <a:pt x="217" y="98"/>
                </a:cubicBezTo>
                <a:cubicBezTo>
                  <a:pt x="229" y="96"/>
                  <a:pt x="238" y="98"/>
                  <a:pt x="244" y="104"/>
                </a:cubicBezTo>
                <a:cubicBezTo>
                  <a:pt x="247" y="107"/>
                  <a:pt x="249" y="111"/>
                  <a:pt x="249" y="115"/>
                </a:cubicBezTo>
                <a:cubicBezTo>
                  <a:pt x="250" y="120"/>
                  <a:pt x="249" y="124"/>
                  <a:pt x="247" y="129"/>
                </a:cubicBezTo>
                <a:cubicBezTo>
                  <a:pt x="247" y="130"/>
                  <a:pt x="246" y="132"/>
                  <a:pt x="245" y="134"/>
                </a:cubicBezTo>
                <a:cubicBezTo>
                  <a:pt x="244" y="137"/>
                  <a:pt x="243" y="140"/>
                  <a:pt x="241" y="141"/>
                </a:cubicBezTo>
                <a:cubicBezTo>
                  <a:pt x="239" y="144"/>
                  <a:pt x="234" y="146"/>
                  <a:pt x="227" y="147"/>
                </a:cubicBezTo>
                <a:cubicBezTo>
                  <a:pt x="221" y="149"/>
                  <a:pt x="207" y="150"/>
                  <a:pt x="187" y="151"/>
                </a:cubicBezTo>
                <a:cubicBezTo>
                  <a:pt x="175" y="152"/>
                  <a:pt x="161" y="148"/>
                  <a:pt x="160" y="148"/>
                </a:cubicBezTo>
                <a:cubicBezTo>
                  <a:pt x="161" y="151"/>
                  <a:pt x="165" y="161"/>
                  <a:pt x="168" y="168"/>
                </a:cubicBezTo>
                <a:cubicBezTo>
                  <a:pt x="168" y="171"/>
                  <a:pt x="173" y="181"/>
                  <a:pt x="176" y="194"/>
                </a:cubicBezTo>
                <a:cubicBezTo>
                  <a:pt x="179" y="206"/>
                  <a:pt x="176" y="203"/>
                  <a:pt x="176" y="211"/>
                </a:cubicBezTo>
                <a:cubicBezTo>
                  <a:pt x="176" y="214"/>
                  <a:pt x="174" y="217"/>
                  <a:pt x="170" y="221"/>
                </a:cubicBezTo>
                <a:cubicBezTo>
                  <a:pt x="166" y="226"/>
                  <a:pt x="161" y="228"/>
                  <a:pt x="156" y="230"/>
                </a:cubicBezTo>
                <a:cubicBezTo>
                  <a:pt x="147" y="234"/>
                  <a:pt x="137" y="233"/>
                  <a:pt x="130" y="226"/>
                </a:cubicBezTo>
                <a:cubicBezTo>
                  <a:pt x="127" y="223"/>
                  <a:pt x="125" y="219"/>
                  <a:pt x="122" y="213"/>
                </a:cubicBezTo>
                <a:cubicBezTo>
                  <a:pt x="118" y="188"/>
                  <a:pt x="117" y="189"/>
                  <a:pt x="110" y="169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0" y="193"/>
                  <a:pt x="88" y="195"/>
                  <a:pt x="87" y="197"/>
                </a:cubicBezTo>
                <a:cubicBezTo>
                  <a:pt x="86" y="198"/>
                  <a:pt x="85" y="200"/>
                  <a:pt x="84" y="201"/>
                </a:cubicBezTo>
                <a:cubicBezTo>
                  <a:pt x="76" y="209"/>
                  <a:pt x="70" y="212"/>
                  <a:pt x="65" y="212"/>
                </a:cubicBezTo>
                <a:cubicBezTo>
                  <a:pt x="60" y="211"/>
                  <a:pt x="55" y="209"/>
                  <a:pt x="50" y="204"/>
                </a:cubicBezTo>
                <a:cubicBezTo>
                  <a:pt x="50" y="203"/>
                  <a:pt x="48" y="202"/>
                  <a:pt x="44" y="198"/>
                </a:cubicBezTo>
                <a:cubicBezTo>
                  <a:pt x="41" y="195"/>
                  <a:pt x="39" y="191"/>
                  <a:pt x="38" y="185"/>
                </a:cubicBezTo>
                <a:cubicBezTo>
                  <a:pt x="37" y="179"/>
                  <a:pt x="39" y="173"/>
                  <a:pt x="43" y="16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63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3312105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2" y="2541600"/>
            <a:ext cx="3304288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39948" y="1840698"/>
            <a:ext cx="3312105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43857" y="2541600"/>
            <a:ext cx="3304287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CBE9708-14E4-4BCB-A359-CC345FB2F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6220" y="1840698"/>
            <a:ext cx="3312105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34B0309-E157-4DD2-AF03-3030A1149E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0274" y="2541600"/>
            <a:ext cx="3304287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EBF02C2-69A8-42BC-B52D-CB6FEE37E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ADB71AC-99F1-486B-8201-51131757B5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9777249-3881-4E7B-BADF-69BB6E7C90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9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30689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/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42EB-9E0B-49F7-8E10-36B571EA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78866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DFF49-F0B6-4108-84E7-A232D5C93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7" name="Freeform 78">
              <a:extLst>
                <a:ext uri="{FF2B5EF4-FFF2-40B4-BE49-F238E27FC236}">
                  <a16:creationId xmlns:a16="http://schemas.microsoft.com/office/drawing/2014/main" id="{26429D18-1F25-4DC1-AA62-9756BB4893A5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8" name="Freeform 79">
              <a:extLst>
                <a:ext uri="{FF2B5EF4-FFF2-40B4-BE49-F238E27FC236}">
                  <a16:creationId xmlns:a16="http://schemas.microsoft.com/office/drawing/2014/main" id="{2F8190FD-FA1E-45E0-92AF-2477E4DA55AA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68978028-4C22-4D83-8C18-F33CD82D3520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B55D6E-6E16-48FC-A299-E4396F6EC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25211" y="268795"/>
            <a:ext cx="632305" cy="1606552"/>
            <a:chOff x="10224385" y="954724"/>
            <a:chExt cx="1324087" cy="3364228"/>
          </a:xfrm>
        </p:grpSpPr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049B3391-07C4-4691-9541-15597E0AD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2" name="Freeform 84">
              <a:extLst>
                <a:ext uri="{FF2B5EF4-FFF2-40B4-BE49-F238E27FC236}">
                  <a16:creationId xmlns:a16="http://schemas.microsoft.com/office/drawing/2014/main" id="{48C4D1B0-7C6A-430D-AE7E-358BE4288FB2}"/>
                </a:ext>
              </a:extLst>
            </p:cNvPr>
            <p:cNvSpPr>
              <a:spLocks/>
            </p:cNvSpPr>
            <p:nvPr/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4B16BFE5-BF16-4086-B18B-F01774CAD03D}"/>
                </a:ext>
              </a:extLst>
            </p:cNvPr>
            <p:cNvSpPr>
              <a:spLocks/>
            </p:cNvSpPr>
            <p:nvPr/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D52E10E-90D0-4871-B821-A722EECDF7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4133" y="2385982"/>
            <a:ext cx="10643735" cy="324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9328E85-B332-4169-836E-DE954137E1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813C9F2-771F-4066-9E78-F47A0C0ACC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0EA2B99-A7F9-4A91-89D1-A7B1B15982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05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2235CD-026E-4B65-A804-8C877A0C4F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123702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94649 w 12192000"/>
              <a:gd name="connsiteY3" fmla="*/ 6858000 h 6858000"/>
              <a:gd name="connsiteX4" fmla="*/ 4543103 w 12192000"/>
              <a:gd name="connsiteY4" fmla="*/ 6794309 h 6858000"/>
              <a:gd name="connsiteX5" fmla="*/ 5784508 w 12192000"/>
              <a:gd name="connsiteY5" fmla="*/ 6102159 h 6858000"/>
              <a:gd name="connsiteX6" fmla="*/ 7044313 w 12192000"/>
              <a:gd name="connsiteY6" fmla="*/ 3583629 h 6858000"/>
              <a:gd name="connsiteX7" fmla="*/ 6748215 w 12192000"/>
              <a:gd name="connsiteY7" fmla="*/ 1870260 h 6858000"/>
              <a:gd name="connsiteX8" fmla="*/ 5569893 w 12192000"/>
              <a:gd name="connsiteY8" fmla="*/ 265913 h 6858000"/>
              <a:gd name="connsiteX9" fmla="*/ 5336837 w 12192000"/>
              <a:gd name="connsiteY9" fmla="*/ 117758 h 6858000"/>
              <a:gd name="connsiteX10" fmla="*/ 0 w 12192000"/>
              <a:gd name="connsiteY10" fmla="*/ 0 h 6858000"/>
              <a:gd name="connsiteX11" fmla="*/ 1478233 w 12192000"/>
              <a:gd name="connsiteY11" fmla="*/ 0 h 6858000"/>
              <a:gd name="connsiteX12" fmla="*/ 1376868 w 12192000"/>
              <a:gd name="connsiteY12" fmla="*/ 53544 h 6858000"/>
              <a:gd name="connsiteX13" fmla="*/ 763225 w 12192000"/>
              <a:gd name="connsiteY13" fmla="*/ 435512 h 6858000"/>
              <a:gd name="connsiteX14" fmla="*/ 3659 w 12192000"/>
              <a:gd name="connsiteY14" fmla="*/ 1575960 h 6858000"/>
              <a:gd name="connsiteX15" fmla="*/ 1 w 12192000"/>
              <a:gd name="connsiteY15" fmla="*/ 1586010 h 6858000"/>
              <a:gd name="connsiteX16" fmla="*/ 1 w 12192000"/>
              <a:gd name="connsiteY16" fmla="*/ 4992019 h 6858000"/>
              <a:gd name="connsiteX17" fmla="*/ 43793 w 12192000"/>
              <a:gd name="connsiteY17" fmla="*/ 5068808 h 6858000"/>
              <a:gd name="connsiteX18" fmla="*/ 508319 w 12192000"/>
              <a:gd name="connsiteY18" fmla="*/ 5721038 h 6858000"/>
              <a:gd name="connsiteX19" fmla="*/ 1561497 w 12192000"/>
              <a:gd name="connsiteY19" fmla="*/ 6516913 h 6858000"/>
              <a:gd name="connsiteX20" fmla="*/ 2199909 w 12192000"/>
              <a:gd name="connsiteY20" fmla="*/ 6808527 h 6858000"/>
              <a:gd name="connsiteX21" fmla="*/ 2401902 w 12192000"/>
              <a:gd name="connsiteY21" fmla="*/ 6858000 h 6858000"/>
              <a:gd name="connsiteX22" fmla="*/ 0 w 12192000"/>
              <a:gd name="connsiteY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858000">
                <a:moveTo>
                  <a:pt x="5123702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94649" y="6858000"/>
                </a:lnTo>
                <a:lnTo>
                  <a:pt x="4543103" y="6794309"/>
                </a:lnTo>
                <a:cubicBezTo>
                  <a:pt x="5014473" y="6649034"/>
                  <a:pt x="5429526" y="6399659"/>
                  <a:pt x="5784508" y="6102159"/>
                </a:cubicBezTo>
                <a:cubicBezTo>
                  <a:pt x="6353535" y="5625104"/>
                  <a:pt x="6883605" y="4288680"/>
                  <a:pt x="7044313" y="3583629"/>
                </a:cubicBezTo>
                <a:cubicBezTo>
                  <a:pt x="7205014" y="2877517"/>
                  <a:pt x="6993682" y="2422592"/>
                  <a:pt x="6748215" y="1870260"/>
                </a:cubicBezTo>
                <a:cubicBezTo>
                  <a:pt x="6502213" y="1317394"/>
                  <a:pt x="5738966" y="373824"/>
                  <a:pt x="5569893" y="265913"/>
                </a:cubicBezTo>
                <a:cubicBezTo>
                  <a:pt x="5497000" y="216088"/>
                  <a:pt x="5419065" y="166493"/>
                  <a:pt x="5336837" y="117758"/>
                </a:cubicBezTo>
                <a:close/>
                <a:moveTo>
                  <a:pt x="0" y="0"/>
                </a:moveTo>
                <a:lnTo>
                  <a:pt x="1478233" y="0"/>
                </a:lnTo>
                <a:lnTo>
                  <a:pt x="1376868" y="53544"/>
                </a:lnTo>
                <a:cubicBezTo>
                  <a:pt x="1049753" y="231096"/>
                  <a:pt x="809295" y="389442"/>
                  <a:pt x="763225" y="435512"/>
                </a:cubicBezTo>
                <a:cubicBezTo>
                  <a:pt x="427428" y="771309"/>
                  <a:pt x="175347" y="1155399"/>
                  <a:pt x="3659" y="1575960"/>
                </a:cubicBezTo>
                <a:lnTo>
                  <a:pt x="1" y="1586010"/>
                </a:lnTo>
                <a:lnTo>
                  <a:pt x="1" y="4992019"/>
                </a:lnTo>
                <a:lnTo>
                  <a:pt x="43793" y="5068808"/>
                </a:lnTo>
                <a:cubicBezTo>
                  <a:pt x="199310" y="5325558"/>
                  <a:pt x="370402" y="5550958"/>
                  <a:pt x="508319" y="5721038"/>
                </a:cubicBezTo>
                <a:cubicBezTo>
                  <a:pt x="784154" y="6061198"/>
                  <a:pt x="1210792" y="6251624"/>
                  <a:pt x="1561497" y="6516913"/>
                </a:cubicBezTo>
                <a:cubicBezTo>
                  <a:pt x="1757316" y="6643529"/>
                  <a:pt x="1966063" y="6739921"/>
                  <a:pt x="2199909" y="6808527"/>
                </a:cubicBezTo>
                <a:lnTo>
                  <a:pt x="24019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0715F-E7F9-4984-81DF-4367F383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4" y="1579842"/>
            <a:ext cx="5014913" cy="2039662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584F01D-202E-467D-909E-95AC750B1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5" y="3818283"/>
            <a:ext cx="5014913" cy="1201737"/>
          </a:xfrm>
        </p:spPr>
        <p:txBody>
          <a:bodyPr>
            <a:normAutofit/>
          </a:bodyPr>
          <a:lstStyle>
            <a:lvl1pPr algn="ctr"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38CCBCF1-1C42-4C63-91FF-3E2B5C61C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27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4BF6-62EC-4B2B-B3B7-8E130713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6890"/>
            <a:ext cx="3927727" cy="14773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078E0F3-1044-4DB5-AE58-9212CD6C34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7727" y="616890"/>
            <a:ext cx="6812436" cy="1477328"/>
          </a:xfrm>
        </p:spPr>
        <p:txBody>
          <a:bodyPr/>
          <a:lstStyle>
            <a:lvl1pPr marL="0" indent="0">
              <a:buNone/>
              <a:defRPr lang="en-US" sz="16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3A0AF3C-A897-4840-99F4-77D234B0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4524645" y="-809352"/>
            <a:ext cx="3142706" cy="12192000"/>
          </a:xfrm>
          <a:custGeom>
            <a:avLst/>
            <a:gdLst>
              <a:gd name="connsiteX0" fmla="*/ 0 w 3142706"/>
              <a:gd name="connsiteY0" fmla="*/ 4431100 h 12192000"/>
              <a:gd name="connsiteX1" fmla="*/ 1979 w 3142706"/>
              <a:gd name="connsiteY1" fmla="*/ 4546418 h 12192000"/>
              <a:gd name="connsiteX2" fmla="*/ 80130 w 3142706"/>
              <a:gd name="connsiteY2" fmla="*/ 4516573 h 12192000"/>
              <a:gd name="connsiteX3" fmla="*/ 585514 w 3142706"/>
              <a:gd name="connsiteY3" fmla="*/ 4383259 h 12192000"/>
              <a:gd name="connsiteX4" fmla="*/ 1550569 w 3142706"/>
              <a:gd name="connsiteY4" fmla="*/ 4698133 h 12192000"/>
              <a:gd name="connsiteX5" fmla="*/ 2200712 w 3142706"/>
              <a:gd name="connsiteY5" fmla="*/ 5277095 h 12192000"/>
              <a:gd name="connsiteX6" fmla="*/ 2424198 w 3142706"/>
              <a:gd name="connsiteY6" fmla="*/ 6170932 h 12192000"/>
              <a:gd name="connsiteX7" fmla="*/ 2332772 w 3142706"/>
              <a:gd name="connsiteY7" fmla="*/ 6658479 h 12192000"/>
              <a:gd name="connsiteX8" fmla="*/ 1784214 w 3142706"/>
              <a:gd name="connsiteY8" fmla="*/ 7481214 h 12192000"/>
              <a:gd name="connsiteX9" fmla="*/ 798842 w 3142706"/>
              <a:gd name="connsiteY9" fmla="*/ 7917975 h 12192000"/>
              <a:gd name="connsiteX10" fmla="*/ 193143 w 3142706"/>
              <a:gd name="connsiteY10" fmla="*/ 7797358 h 12192000"/>
              <a:gd name="connsiteX11" fmla="*/ 181439 w 3142706"/>
              <a:gd name="connsiteY11" fmla="*/ 7792629 h 12192000"/>
              <a:gd name="connsiteX12" fmla="*/ 181439 w 3142706"/>
              <a:gd name="connsiteY12" fmla="*/ 8305457 h 12192000"/>
              <a:gd name="connsiteX13" fmla="*/ 181439 w 3142706"/>
              <a:gd name="connsiteY13" fmla="*/ 8378263 h 12192000"/>
              <a:gd name="connsiteX14" fmla="*/ 255752 w 3142706"/>
              <a:gd name="connsiteY14" fmla="*/ 8360872 h 12192000"/>
              <a:gd name="connsiteX15" fmla="*/ 785021 w 3142706"/>
              <a:gd name="connsiteY15" fmla="*/ 8298478 h 12192000"/>
              <a:gd name="connsiteX16" fmla="*/ 1532042 w 3142706"/>
              <a:gd name="connsiteY16" fmla="*/ 8485311 h 12192000"/>
              <a:gd name="connsiteX17" fmla="*/ 2133781 w 3142706"/>
              <a:gd name="connsiteY17" fmla="*/ 9045463 h 12192000"/>
              <a:gd name="connsiteX18" fmla="*/ 2351877 w 3142706"/>
              <a:gd name="connsiteY18" fmla="*/ 9543220 h 12192000"/>
              <a:gd name="connsiteX19" fmla="*/ 2414043 w 3142706"/>
              <a:gd name="connsiteY19" fmla="*/ 10165766 h 12192000"/>
              <a:gd name="connsiteX20" fmla="*/ 2196291 w 3142706"/>
              <a:gd name="connsiteY20" fmla="*/ 10881728 h 12192000"/>
              <a:gd name="connsiteX21" fmla="*/ 1532042 w 3142706"/>
              <a:gd name="connsiteY21" fmla="*/ 11535296 h 12192000"/>
              <a:gd name="connsiteX22" fmla="*/ 629434 w 3142706"/>
              <a:gd name="connsiteY22" fmla="*/ 11784175 h 12192000"/>
              <a:gd name="connsiteX23" fmla="*/ 216855 w 3142706"/>
              <a:gd name="connsiteY23" fmla="*/ 11737423 h 12192000"/>
              <a:gd name="connsiteX24" fmla="*/ 181439 w 3142706"/>
              <a:gd name="connsiteY24" fmla="*/ 11726632 h 12192000"/>
              <a:gd name="connsiteX25" fmla="*/ 181439 w 3142706"/>
              <a:gd name="connsiteY25" fmla="*/ 11763388 h 12192000"/>
              <a:gd name="connsiteX26" fmla="*/ 181439 w 3142706"/>
              <a:gd name="connsiteY26" fmla="*/ 12180928 h 12192000"/>
              <a:gd name="connsiteX27" fmla="*/ 184001 w 3142706"/>
              <a:gd name="connsiteY27" fmla="*/ 12192000 h 12192000"/>
              <a:gd name="connsiteX28" fmla="*/ 3142705 w 3142706"/>
              <a:gd name="connsiteY28" fmla="*/ 12191999 h 12192000"/>
              <a:gd name="connsiteX29" fmla="*/ 3142706 w 3142706"/>
              <a:gd name="connsiteY29" fmla="*/ 0 h 12192000"/>
              <a:gd name="connsiteX30" fmla="*/ 155370 w 3142706"/>
              <a:gd name="connsiteY30" fmla="*/ 0 h 12192000"/>
              <a:gd name="connsiteX31" fmla="*/ 146351 w 3142706"/>
              <a:gd name="connsiteY31" fmla="*/ 177371 h 12192000"/>
              <a:gd name="connsiteX32" fmla="*/ 123859 w 3142706"/>
              <a:gd name="connsiteY32" fmla="*/ 599846 h 12192000"/>
              <a:gd name="connsiteX33" fmla="*/ 123365 w 3142706"/>
              <a:gd name="connsiteY33" fmla="*/ 609102 h 12192000"/>
              <a:gd name="connsiteX34" fmla="*/ 199429 w 3142706"/>
              <a:gd name="connsiteY34" fmla="*/ 579094 h 12192000"/>
              <a:gd name="connsiteX35" fmla="*/ 768238 w 3142706"/>
              <a:gd name="connsiteY35" fmla="*/ 518113 h 12192000"/>
              <a:gd name="connsiteX36" fmla="*/ 951182 w 3142706"/>
              <a:gd name="connsiteY36" fmla="*/ 548430 h 12192000"/>
              <a:gd name="connsiteX37" fmla="*/ 1413449 w 3142706"/>
              <a:gd name="connsiteY37" fmla="*/ 706284 h 12192000"/>
              <a:gd name="connsiteX38" fmla="*/ 1794407 w 3142706"/>
              <a:gd name="connsiteY38" fmla="*/ 944634 h 12192000"/>
              <a:gd name="connsiteX39" fmla="*/ 2028169 w 3142706"/>
              <a:gd name="connsiteY39" fmla="*/ 1168348 h 12192000"/>
              <a:gd name="connsiteX40" fmla="*/ 2363216 w 3142706"/>
              <a:gd name="connsiteY40" fmla="*/ 1767707 h 12192000"/>
              <a:gd name="connsiteX41" fmla="*/ 2424197 w 3142706"/>
              <a:gd name="connsiteY41" fmla="*/ 2356960 h 12192000"/>
              <a:gd name="connsiteX42" fmla="*/ 2363217 w 3142706"/>
              <a:gd name="connsiteY42" fmla="*/ 2793935 h 12192000"/>
              <a:gd name="connsiteX43" fmla="*/ 2139619 w 3142706"/>
              <a:gd name="connsiteY43" fmla="*/ 3230561 h 12192000"/>
              <a:gd name="connsiteX44" fmla="*/ 1479338 w 3142706"/>
              <a:gd name="connsiteY44" fmla="*/ 3789498 h 12192000"/>
              <a:gd name="connsiteX45" fmla="*/ 585646 w 3142706"/>
              <a:gd name="connsiteY45" fmla="*/ 4002758 h 12192000"/>
              <a:gd name="connsiteX46" fmla="*/ 5142 w 3142706"/>
              <a:gd name="connsiteY46" fmla="*/ 3895589 h 12192000"/>
              <a:gd name="connsiteX47" fmla="*/ 1356 w 3142706"/>
              <a:gd name="connsiteY47" fmla="*/ 3893719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142706" h="12192000">
                <a:moveTo>
                  <a:pt x="0" y="4431100"/>
                </a:moveTo>
                <a:lnTo>
                  <a:pt x="1979" y="4546418"/>
                </a:lnTo>
                <a:lnTo>
                  <a:pt x="80130" y="4516573"/>
                </a:lnTo>
                <a:cubicBezTo>
                  <a:pt x="323933" y="4431506"/>
                  <a:pt x="544880" y="4383259"/>
                  <a:pt x="585514" y="4383259"/>
                </a:cubicBezTo>
                <a:cubicBezTo>
                  <a:pt x="941060" y="4383259"/>
                  <a:pt x="1266132" y="4494990"/>
                  <a:pt x="1550569" y="4698133"/>
                </a:cubicBezTo>
                <a:cubicBezTo>
                  <a:pt x="1875640" y="4901278"/>
                  <a:pt x="2078810" y="5104423"/>
                  <a:pt x="2200712" y="5277095"/>
                </a:cubicBezTo>
                <a:cubicBezTo>
                  <a:pt x="2281979" y="5459926"/>
                  <a:pt x="2424198" y="5764642"/>
                  <a:pt x="2424198" y="6170932"/>
                </a:cubicBezTo>
                <a:lnTo>
                  <a:pt x="2332772" y="6658479"/>
                </a:lnTo>
                <a:cubicBezTo>
                  <a:pt x="2271821" y="6942881"/>
                  <a:pt x="2109285" y="7186655"/>
                  <a:pt x="1784214" y="7481214"/>
                </a:cubicBezTo>
                <a:cubicBezTo>
                  <a:pt x="1499777" y="7765617"/>
                  <a:pt x="1144230" y="7887503"/>
                  <a:pt x="798842" y="7917975"/>
                </a:cubicBezTo>
                <a:cubicBezTo>
                  <a:pt x="621069" y="7917975"/>
                  <a:pt x="410280" y="7872268"/>
                  <a:pt x="193143" y="7797358"/>
                </a:cubicBezTo>
                <a:lnTo>
                  <a:pt x="181439" y="7792629"/>
                </a:lnTo>
                <a:lnTo>
                  <a:pt x="181439" y="8305457"/>
                </a:lnTo>
                <a:lnTo>
                  <a:pt x="181439" y="8378263"/>
                </a:lnTo>
                <a:lnTo>
                  <a:pt x="255752" y="8360872"/>
                </a:lnTo>
                <a:cubicBezTo>
                  <a:pt x="442593" y="8298478"/>
                  <a:pt x="598179" y="8298478"/>
                  <a:pt x="785021" y="8298478"/>
                </a:cubicBezTo>
                <a:cubicBezTo>
                  <a:pt x="1034028" y="8298478"/>
                  <a:pt x="1283035" y="8360872"/>
                  <a:pt x="1532042" y="8485311"/>
                </a:cubicBezTo>
                <a:cubicBezTo>
                  <a:pt x="1749795" y="8609751"/>
                  <a:pt x="1936636" y="8796584"/>
                  <a:pt x="2133781" y="9045463"/>
                </a:cubicBezTo>
                <a:cubicBezTo>
                  <a:pt x="2227202" y="9169902"/>
                  <a:pt x="2289368" y="9325364"/>
                  <a:pt x="2351877" y="9543220"/>
                </a:cubicBezTo>
                <a:cubicBezTo>
                  <a:pt x="2382788" y="9730054"/>
                  <a:pt x="2414043" y="9947910"/>
                  <a:pt x="2414043" y="10165766"/>
                </a:cubicBezTo>
                <a:cubicBezTo>
                  <a:pt x="2414043" y="10414645"/>
                  <a:pt x="2351877" y="10632501"/>
                  <a:pt x="2196291" y="10881728"/>
                </a:cubicBezTo>
                <a:cubicBezTo>
                  <a:pt x="2030057" y="11161629"/>
                  <a:pt x="1812304" y="11410857"/>
                  <a:pt x="1532042" y="11535296"/>
                </a:cubicBezTo>
                <a:cubicBezTo>
                  <a:pt x="1251780" y="11690758"/>
                  <a:pt x="971862" y="11784175"/>
                  <a:pt x="629434" y="11784175"/>
                </a:cubicBezTo>
                <a:cubicBezTo>
                  <a:pt x="489303" y="11784175"/>
                  <a:pt x="349172" y="11768576"/>
                  <a:pt x="216855" y="11737423"/>
                </a:cubicBezTo>
                <a:lnTo>
                  <a:pt x="181439" y="11726632"/>
                </a:lnTo>
                <a:lnTo>
                  <a:pt x="181439" y="11763388"/>
                </a:lnTo>
                <a:cubicBezTo>
                  <a:pt x="181439" y="11959844"/>
                  <a:pt x="181439" y="12097696"/>
                  <a:pt x="181439" y="12180928"/>
                </a:cubicBezTo>
                <a:lnTo>
                  <a:pt x="184001" y="12192000"/>
                </a:lnTo>
                <a:lnTo>
                  <a:pt x="3142705" y="12191999"/>
                </a:lnTo>
                <a:lnTo>
                  <a:pt x="3142706" y="0"/>
                </a:lnTo>
                <a:lnTo>
                  <a:pt x="155370" y="0"/>
                </a:lnTo>
                <a:lnTo>
                  <a:pt x="146351" y="177371"/>
                </a:lnTo>
                <a:cubicBezTo>
                  <a:pt x="139453" y="310022"/>
                  <a:pt x="131856" y="451218"/>
                  <a:pt x="123859" y="599846"/>
                </a:cubicBezTo>
                <a:lnTo>
                  <a:pt x="123365" y="609102"/>
                </a:lnTo>
                <a:lnTo>
                  <a:pt x="199429" y="579094"/>
                </a:lnTo>
                <a:cubicBezTo>
                  <a:pt x="331556" y="548430"/>
                  <a:pt x="616135" y="518113"/>
                  <a:pt x="768238" y="518113"/>
                </a:cubicBezTo>
                <a:cubicBezTo>
                  <a:pt x="859710" y="518113"/>
                  <a:pt x="920692" y="548430"/>
                  <a:pt x="951182" y="548430"/>
                </a:cubicBezTo>
                <a:cubicBezTo>
                  <a:pt x="1174780" y="579094"/>
                  <a:pt x="1189851" y="614638"/>
                  <a:pt x="1413449" y="706284"/>
                </a:cubicBezTo>
                <a:cubicBezTo>
                  <a:pt x="1637047" y="797930"/>
                  <a:pt x="1702935" y="843231"/>
                  <a:pt x="1794407" y="944634"/>
                </a:cubicBezTo>
                <a:cubicBezTo>
                  <a:pt x="1885879" y="1036280"/>
                  <a:pt x="1997678" y="1097261"/>
                  <a:pt x="2028169" y="1168348"/>
                </a:cubicBezTo>
                <a:cubicBezTo>
                  <a:pt x="2149781" y="1290310"/>
                  <a:pt x="2302234" y="1513676"/>
                  <a:pt x="2363216" y="1767707"/>
                </a:cubicBezTo>
                <a:cubicBezTo>
                  <a:pt x="2393706" y="1980967"/>
                  <a:pt x="2424197" y="2194227"/>
                  <a:pt x="2424197" y="2356960"/>
                </a:cubicBezTo>
                <a:cubicBezTo>
                  <a:pt x="2424197" y="2478923"/>
                  <a:pt x="2424198" y="2631201"/>
                  <a:pt x="2363217" y="2793935"/>
                </a:cubicBezTo>
                <a:cubicBezTo>
                  <a:pt x="2332726" y="2946213"/>
                  <a:pt x="2200600" y="3098493"/>
                  <a:pt x="2139619" y="3230561"/>
                </a:cubicBezTo>
                <a:cubicBezTo>
                  <a:pt x="1977352" y="3474486"/>
                  <a:pt x="1763917" y="3657430"/>
                  <a:pt x="1479338" y="3789498"/>
                </a:cubicBezTo>
                <a:cubicBezTo>
                  <a:pt x="1205272" y="3941777"/>
                  <a:pt x="920693" y="4002758"/>
                  <a:pt x="585646" y="4002758"/>
                </a:cubicBezTo>
                <a:cubicBezTo>
                  <a:pt x="376022" y="4002758"/>
                  <a:pt x="183599" y="3968456"/>
                  <a:pt x="5142" y="3895589"/>
                </a:cubicBezTo>
                <a:lnTo>
                  <a:pt x="1356" y="3893719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5108176-8782-4311-86A4-A38AC2C1AA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7E5EA52-4E60-4B0E-9427-12C5FC7E3F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64F9441-F2C8-491B-965A-E5C8139FFDE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DA5072F-C775-4FB3-A00C-CEBFD9200F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111" y="2634818"/>
            <a:ext cx="3484645" cy="3504675"/>
          </a:xfrm>
          <a:custGeom>
            <a:avLst/>
            <a:gdLst>
              <a:gd name="connsiteX0" fmla="*/ 1747550 w 3484645"/>
              <a:gd name="connsiteY0" fmla="*/ 0 h 3504675"/>
              <a:gd name="connsiteX1" fmla="*/ 2214840 w 3484645"/>
              <a:gd name="connsiteY1" fmla="*/ 60981 h 3504675"/>
              <a:gd name="connsiteX2" fmla="*/ 2672026 w 3484645"/>
              <a:gd name="connsiteY2" fmla="*/ 294743 h 3504675"/>
              <a:gd name="connsiteX3" fmla="*/ 3484645 w 3484645"/>
              <a:gd name="connsiteY3" fmla="*/ 1666123 h 3504675"/>
              <a:gd name="connsiteX4" fmla="*/ 3271385 w 3484645"/>
              <a:gd name="connsiteY4" fmla="*/ 2559815 h 3504675"/>
              <a:gd name="connsiteX5" fmla="*/ 2712448 w 3484645"/>
              <a:gd name="connsiteY5" fmla="*/ 3220096 h 3504675"/>
              <a:gd name="connsiteX6" fmla="*/ 2275822 w 3484645"/>
              <a:gd name="connsiteY6" fmla="*/ 3443694 h 3504675"/>
              <a:gd name="connsiteX7" fmla="*/ 1838847 w 3484645"/>
              <a:gd name="connsiteY7" fmla="*/ 3504675 h 3504675"/>
              <a:gd name="connsiteX8" fmla="*/ 1249594 w 3484645"/>
              <a:gd name="connsiteY8" fmla="*/ 3443694 h 3504675"/>
              <a:gd name="connsiteX9" fmla="*/ 650235 w 3484645"/>
              <a:gd name="connsiteY9" fmla="*/ 3108647 h 3504675"/>
              <a:gd name="connsiteX10" fmla="*/ 426521 w 3484645"/>
              <a:gd name="connsiteY10" fmla="*/ 2874885 h 3504675"/>
              <a:gd name="connsiteX11" fmla="*/ 188171 w 3484645"/>
              <a:gd name="connsiteY11" fmla="*/ 2493927 h 3504675"/>
              <a:gd name="connsiteX12" fmla="*/ 30317 w 3484645"/>
              <a:gd name="connsiteY12" fmla="*/ 2031660 h 3504675"/>
              <a:gd name="connsiteX13" fmla="*/ 0 w 3484645"/>
              <a:gd name="connsiteY13" fmla="*/ 1848716 h 3504675"/>
              <a:gd name="connsiteX14" fmla="*/ 60981 w 3484645"/>
              <a:gd name="connsiteY14" fmla="*/ 1279907 h 3504675"/>
              <a:gd name="connsiteX15" fmla="*/ 691005 w 3484645"/>
              <a:gd name="connsiteY15" fmla="*/ 355374 h 3504675"/>
              <a:gd name="connsiteX16" fmla="*/ 1747550 w 3484645"/>
              <a:gd name="connsiteY16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4645" h="3504675">
                <a:moveTo>
                  <a:pt x="1747550" y="0"/>
                </a:moveTo>
                <a:cubicBezTo>
                  <a:pt x="1869164" y="0"/>
                  <a:pt x="2021791" y="0"/>
                  <a:pt x="2214840" y="60981"/>
                </a:cubicBezTo>
                <a:cubicBezTo>
                  <a:pt x="2428101" y="121963"/>
                  <a:pt x="2550063" y="233762"/>
                  <a:pt x="2672026" y="294743"/>
                </a:cubicBezTo>
                <a:cubicBezTo>
                  <a:pt x="3240720" y="670444"/>
                  <a:pt x="3484645" y="1107127"/>
                  <a:pt x="3484645" y="1666123"/>
                </a:cubicBezTo>
                <a:cubicBezTo>
                  <a:pt x="3484645" y="2001170"/>
                  <a:pt x="3423664" y="2285749"/>
                  <a:pt x="3271385" y="2559815"/>
                </a:cubicBezTo>
                <a:cubicBezTo>
                  <a:pt x="3139317" y="2844394"/>
                  <a:pt x="2956373" y="3057829"/>
                  <a:pt x="2712448" y="3220096"/>
                </a:cubicBezTo>
                <a:cubicBezTo>
                  <a:pt x="2580380" y="3281077"/>
                  <a:pt x="2428101" y="3413203"/>
                  <a:pt x="2275822" y="3443694"/>
                </a:cubicBezTo>
                <a:cubicBezTo>
                  <a:pt x="2113089" y="3504675"/>
                  <a:pt x="1960810" y="3504675"/>
                  <a:pt x="1838847" y="3504675"/>
                </a:cubicBezTo>
                <a:cubicBezTo>
                  <a:pt x="1676114" y="3504675"/>
                  <a:pt x="1462854" y="3474184"/>
                  <a:pt x="1249594" y="3443694"/>
                </a:cubicBezTo>
                <a:cubicBezTo>
                  <a:pt x="995563" y="3382712"/>
                  <a:pt x="772197" y="3230259"/>
                  <a:pt x="650235" y="3108647"/>
                </a:cubicBezTo>
                <a:cubicBezTo>
                  <a:pt x="579148" y="3078156"/>
                  <a:pt x="518167" y="2966357"/>
                  <a:pt x="426521" y="2874885"/>
                </a:cubicBezTo>
                <a:cubicBezTo>
                  <a:pt x="325118" y="2783413"/>
                  <a:pt x="279817" y="2717525"/>
                  <a:pt x="188171" y="2493927"/>
                </a:cubicBezTo>
                <a:cubicBezTo>
                  <a:pt x="96525" y="2270329"/>
                  <a:pt x="60981" y="2255258"/>
                  <a:pt x="30317" y="2031660"/>
                </a:cubicBezTo>
                <a:cubicBezTo>
                  <a:pt x="30317" y="2001170"/>
                  <a:pt x="0" y="1940188"/>
                  <a:pt x="0" y="1848716"/>
                </a:cubicBezTo>
                <a:cubicBezTo>
                  <a:pt x="0" y="1696613"/>
                  <a:pt x="30317" y="1412034"/>
                  <a:pt x="60981" y="1279907"/>
                </a:cubicBezTo>
                <a:cubicBezTo>
                  <a:pt x="223366" y="843225"/>
                  <a:pt x="386099" y="599300"/>
                  <a:pt x="691005" y="355374"/>
                </a:cubicBezTo>
                <a:cubicBezTo>
                  <a:pt x="975352" y="101636"/>
                  <a:pt x="1371556" y="0"/>
                  <a:pt x="17475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B4151D06-53FE-42E5-9665-965DC2C382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83257" y="2634818"/>
            <a:ext cx="3534716" cy="3504675"/>
          </a:xfrm>
          <a:custGeom>
            <a:avLst/>
            <a:gdLst>
              <a:gd name="connsiteX0" fmla="*/ 1858773 w 3534716"/>
              <a:gd name="connsiteY0" fmla="*/ 0 h 3504675"/>
              <a:gd name="connsiteX1" fmla="*/ 2488521 w 3534716"/>
              <a:gd name="connsiteY1" fmla="*/ 142219 h 3504675"/>
              <a:gd name="connsiteX2" fmla="*/ 3118270 w 3534716"/>
              <a:gd name="connsiteY2" fmla="*/ 629826 h 3504675"/>
              <a:gd name="connsiteX3" fmla="*/ 3534716 w 3534716"/>
              <a:gd name="connsiteY3" fmla="*/ 1879319 h 3504675"/>
              <a:gd name="connsiteX4" fmla="*/ 3097955 w 3534716"/>
              <a:gd name="connsiteY4" fmla="*/ 2864691 h 3504675"/>
              <a:gd name="connsiteX5" fmla="*/ 2275220 w 3534716"/>
              <a:gd name="connsiteY5" fmla="*/ 3413249 h 3504675"/>
              <a:gd name="connsiteX6" fmla="*/ 1787673 w 3534716"/>
              <a:gd name="connsiteY6" fmla="*/ 3504675 h 3504675"/>
              <a:gd name="connsiteX7" fmla="*/ 893836 w 3534716"/>
              <a:gd name="connsiteY7" fmla="*/ 3281189 h 3504675"/>
              <a:gd name="connsiteX8" fmla="*/ 314874 w 3534716"/>
              <a:gd name="connsiteY8" fmla="*/ 2631046 h 3504675"/>
              <a:gd name="connsiteX9" fmla="*/ 0 w 3534716"/>
              <a:gd name="connsiteY9" fmla="*/ 1665991 h 3504675"/>
              <a:gd name="connsiteX10" fmla="*/ 487547 w 3534716"/>
              <a:gd name="connsiteY10" fmla="*/ 518083 h 3504675"/>
              <a:gd name="connsiteX11" fmla="*/ 1533742 w 3534716"/>
              <a:gd name="connsiteY11" fmla="*/ 20317 h 3504675"/>
              <a:gd name="connsiteX12" fmla="*/ 1858773 w 3534716"/>
              <a:gd name="connsiteY12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4716" h="3504675">
                <a:moveTo>
                  <a:pt x="1858773" y="0"/>
                </a:moveTo>
                <a:cubicBezTo>
                  <a:pt x="2061918" y="0"/>
                  <a:pt x="2346320" y="20317"/>
                  <a:pt x="2488521" y="142219"/>
                </a:cubicBezTo>
                <a:cubicBezTo>
                  <a:pt x="2661194" y="233645"/>
                  <a:pt x="2854182" y="365705"/>
                  <a:pt x="3118270" y="629826"/>
                </a:cubicBezTo>
                <a:cubicBezTo>
                  <a:pt x="3351886" y="1036165"/>
                  <a:pt x="3534716" y="1523772"/>
                  <a:pt x="3534716" y="1879319"/>
                </a:cubicBezTo>
                <a:cubicBezTo>
                  <a:pt x="3504244" y="2224707"/>
                  <a:pt x="3382358" y="2580254"/>
                  <a:pt x="3097955" y="2864691"/>
                </a:cubicBezTo>
                <a:cubicBezTo>
                  <a:pt x="2803396" y="3189762"/>
                  <a:pt x="2559622" y="3352298"/>
                  <a:pt x="2275220" y="3413249"/>
                </a:cubicBezTo>
                <a:lnTo>
                  <a:pt x="1787673" y="3504675"/>
                </a:lnTo>
                <a:cubicBezTo>
                  <a:pt x="1381383" y="3504675"/>
                  <a:pt x="1076667" y="3362456"/>
                  <a:pt x="893836" y="3281189"/>
                </a:cubicBezTo>
                <a:cubicBezTo>
                  <a:pt x="721164" y="3159287"/>
                  <a:pt x="518019" y="2956117"/>
                  <a:pt x="314874" y="2631046"/>
                </a:cubicBezTo>
                <a:cubicBezTo>
                  <a:pt x="111730" y="2346609"/>
                  <a:pt x="0" y="2021537"/>
                  <a:pt x="0" y="1665991"/>
                </a:cubicBezTo>
                <a:cubicBezTo>
                  <a:pt x="0" y="1584723"/>
                  <a:pt x="192988" y="782203"/>
                  <a:pt x="487547" y="518083"/>
                </a:cubicBezTo>
                <a:cubicBezTo>
                  <a:pt x="782107" y="253962"/>
                  <a:pt x="1208711" y="81268"/>
                  <a:pt x="1533742" y="20317"/>
                </a:cubicBezTo>
                <a:cubicBezTo>
                  <a:pt x="1625157" y="0"/>
                  <a:pt x="1706415" y="0"/>
                  <a:pt x="18587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B327F18E-56CE-4BED-9722-43624C6726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8476" y="2680058"/>
            <a:ext cx="3485697" cy="3449280"/>
          </a:xfrm>
          <a:custGeom>
            <a:avLst/>
            <a:gdLst>
              <a:gd name="connsiteX0" fmla="*/ 1780826 w 3485697"/>
              <a:gd name="connsiteY0" fmla="*/ 4 h 3449280"/>
              <a:gd name="connsiteX1" fmla="*/ 2262915 w 3485697"/>
              <a:gd name="connsiteY1" fmla="*/ 85106 h 3449280"/>
              <a:gd name="connsiteX2" fmla="*/ 2822020 w 3485697"/>
              <a:gd name="connsiteY2" fmla="*/ 309385 h 3449280"/>
              <a:gd name="connsiteX3" fmla="*/ 3298864 w 3485697"/>
              <a:gd name="connsiteY3" fmla="*/ 886395 h 3449280"/>
              <a:gd name="connsiteX4" fmla="*/ 3485697 w 3485697"/>
              <a:gd name="connsiteY4" fmla="*/ 1664671 h 3449280"/>
              <a:gd name="connsiteX5" fmla="*/ 3236818 w 3485697"/>
              <a:gd name="connsiteY5" fmla="*/ 2567279 h 3449280"/>
              <a:gd name="connsiteX6" fmla="*/ 2583250 w 3485697"/>
              <a:gd name="connsiteY6" fmla="*/ 3231528 h 3449280"/>
              <a:gd name="connsiteX7" fmla="*/ 1867288 w 3485697"/>
              <a:gd name="connsiteY7" fmla="*/ 3449280 h 3449280"/>
              <a:gd name="connsiteX8" fmla="*/ 1244742 w 3485697"/>
              <a:gd name="connsiteY8" fmla="*/ 3387114 h 3449280"/>
              <a:gd name="connsiteX9" fmla="*/ 746985 w 3485697"/>
              <a:gd name="connsiteY9" fmla="*/ 3169018 h 3449280"/>
              <a:gd name="connsiteX10" fmla="*/ 186833 w 3485697"/>
              <a:gd name="connsiteY10" fmla="*/ 2567279 h 3449280"/>
              <a:gd name="connsiteX11" fmla="*/ 0 w 3485697"/>
              <a:gd name="connsiteY11" fmla="*/ 1820258 h 3449280"/>
              <a:gd name="connsiteX12" fmla="*/ 62394 w 3485697"/>
              <a:gd name="connsiteY12" fmla="*/ 1290989 h 3449280"/>
              <a:gd name="connsiteX13" fmla="*/ 622545 w 3485697"/>
              <a:gd name="connsiteY13" fmla="*/ 325871 h 3449280"/>
              <a:gd name="connsiteX14" fmla="*/ 1585992 w 3485697"/>
              <a:gd name="connsiteY14" fmla="*/ 14697 h 3449280"/>
              <a:gd name="connsiteX15" fmla="*/ 1780826 w 3485697"/>
              <a:gd name="connsiteY15" fmla="*/ 4 h 344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5697" h="3449280">
                <a:moveTo>
                  <a:pt x="1780826" y="4"/>
                </a:moveTo>
                <a:cubicBezTo>
                  <a:pt x="1965933" y="-415"/>
                  <a:pt x="2123051" y="38482"/>
                  <a:pt x="2262915" y="85106"/>
                </a:cubicBezTo>
                <a:cubicBezTo>
                  <a:pt x="2449748" y="116361"/>
                  <a:pt x="2666210" y="247219"/>
                  <a:pt x="2822020" y="309385"/>
                </a:cubicBezTo>
                <a:cubicBezTo>
                  <a:pt x="3101922" y="496226"/>
                  <a:pt x="3205447" y="668299"/>
                  <a:pt x="3298864" y="886395"/>
                </a:cubicBezTo>
                <a:cubicBezTo>
                  <a:pt x="3423303" y="1104147"/>
                  <a:pt x="3485697" y="1384409"/>
                  <a:pt x="3485697" y="1664671"/>
                </a:cubicBezTo>
                <a:cubicBezTo>
                  <a:pt x="3485697" y="2007099"/>
                  <a:pt x="3392280" y="2287017"/>
                  <a:pt x="3236818" y="2567279"/>
                </a:cubicBezTo>
                <a:cubicBezTo>
                  <a:pt x="3112379" y="2847541"/>
                  <a:pt x="2863151" y="3065294"/>
                  <a:pt x="2583250" y="3231528"/>
                </a:cubicBezTo>
                <a:cubicBezTo>
                  <a:pt x="2334023" y="3387114"/>
                  <a:pt x="2116167" y="3449280"/>
                  <a:pt x="1867288" y="3449280"/>
                </a:cubicBezTo>
                <a:cubicBezTo>
                  <a:pt x="1649432" y="3449280"/>
                  <a:pt x="1431576" y="3418025"/>
                  <a:pt x="1244742" y="3387114"/>
                </a:cubicBezTo>
                <a:cubicBezTo>
                  <a:pt x="1026886" y="3324605"/>
                  <a:pt x="871424" y="3262439"/>
                  <a:pt x="746985" y="3169018"/>
                </a:cubicBezTo>
                <a:cubicBezTo>
                  <a:pt x="498106" y="2971873"/>
                  <a:pt x="311273" y="2785032"/>
                  <a:pt x="186833" y="2567279"/>
                </a:cubicBezTo>
                <a:cubicBezTo>
                  <a:pt x="62394" y="2318272"/>
                  <a:pt x="0" y="2069265"/>
                  <a:pt x="0" y="1820258"/>
                </a:cubicBezTo>
                <a:cubicBezTo>
                  <a:pt x="0" y="1633416"/>
                  <a:pt x="0" y="1477830"/>
                  <a:pt x="62394" y="1290989"/>
                </a:cubicBezTo>
                <a:cubicBezTo>
                  <a:pt x="155462" y="823885"/>
                  <a:pt x="342295" y="512712"/>
                  <a:pt x="622545" y="325871"/>
                </a:cubicBezTo>
                <a:cubicBezTo>
                  <a:pt x="902447" y="108118"/>
                  <a:pt x="1312713" y="54882"/>
                  <a:pt x="1585992" y="14697"/>
                </a:cubicBezTo>
                <a:cubicBezTo>
                  <a:pt x="1654312" y="4651"/>
                  <a:pt x="1719124" y="143"/>
                  <a:pt x="1780826" y="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75034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BDD2C61-C6B3-4886-A27C-B61C62974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817996" cy="6858001"/>
          </a:xfrm>
          <a:custGeom>
            <a:avLst/>
            <a:gdLst>
              <a:gd name="connsiteX0" fmla="*/ 0 w 4817996"/>
              <a:gd name="connsiteY0" fmla="*/ 0 h 6858001"/>
              <a:gd name="connsiteX1" fmla="*/ 4455466 w 4817996"/>
              <a:gd name="connsiteY1" fmla="*/ 0 h 6858001"/>
              <a:gd name="connsiteX2" fmla="*/ 4203348 w 4817996"/>
              <a:gd name="connsiteY2" fmla="*/ 98577 h 6858001"/>
              <a:gd name="connsiteX3" fmla="*/ 3717157 w 4817996"/>
              <a:gd name="connsiteY3" fmla="*/ 385307 h 6858001"/>
              <a:gd name="connsiteX4" fmla="*/ 2532107 w 4817996"/>
              <a:gd name="connsiteY4" fmla="*/ 1957426 h 6858001"/>
              <a:gd name="connsiteX5" fmla="*/ 2331242 w 4817996"/>
              <a:gd name="connsiteY5" fmla="*/ 3153405 h 6858001"/>
              <a:gd name="connsiteX6" fmla="*/ 2338687 w 4817996"/>
              <a:gd name="connsiteY6" fmla="*/ 3309256 h 6858001"/>
              <a:gd name="connsiteX7" fmla="*/ 2344494 w 4817996"/>
              <a:gd name="connsiteY7" fmla="*/ 3309256 h 6858001"/>
              <a:gd name="connsiteX8" fmla="*/ 2350370 w 4817996"/>
              <a:gd name="connsiteY8" fmla="*/ 3436629 h 6858001"/>
              <a:gd name="connsiteX9" fmla="*/ 2752145 w 4817996"/>
              <a:gd name="connsiteY9" fmla="*/ 5098005 h 6858001"/>
              <a:gd name="connsiteX10" fmla="*/ 3955219 w 4817996"/>
              <a:gd name="connsiteY10" fmla="*/ 6437308 h 6858001"/>
              <a:gd name="connsiteX11" fmla="*/ 4698058 w 4817996"/>
              <a:gd name="connsiteY11" fmla="*/ 6817628 h 6858001"/>
              <a:gd name="connsiteX12" fmla="*/ 4817996 w 4817996"/>
              <a:gd name="connsiteY12" fmla="*/ 6858001 h 6858001"/>
              <a:gd name="connsiteX13" fmla="*/ 1 w 4817996"/>
              <a:gd name="connsiteY13" fmla="*/ 6858001 h 6858001"/>
              <a:gd name="connsiteX14" fmla="*/ 1 w 4817996"/>
              <a:gd name="connsiteY14" fmla="*/ 3430801 h 6858001"/>
              <a:gd name="connsiteX15" fmla="*/ 0 w 4817996"/>
              <a:gd name="connsiteY15" fmla="*/ 34308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996" h="6858001">
                <a:moveTo>
                  <a:pt x="0" y="0"/>
                </a:moveTo>
                <a:lnTo>
                  <a:pt x="4455466" y="0"/>
                </a:lnTo>
                <a:lnTo>
                  <a:pt x="4203348" y="98577"/>
                </a:lnTo>
                <a:cubicBezTo>
                  <a:pt x="4032147" y="174775"/>
                  <a:pt x="3867541" y="268390"/>
                  <a:pt x="3717157" y="385307"/>
                </a:cubicBezTo>
                <a:cubicBezTo>
                  <a:pt x="3209493" y="685318"/>
                  <a:pt x="2760405" y="1430200"/>
                  <a:pt x="2532107" y="1957426"/>
                </a:cubicBezTo>
                <a:cubicBezTo>
                  <a:pt x="2361446" y="2353398"/>
                  <a:pt x="2323850" y="2753091"/>
                  <a:pt x="2331242" y="3153405"/>
                </a:cubicBezTo>
                <a:lnTo>
                  <a:pt x="2338687" y="3309256"/>
                </a:lnTo>
                <a:lnTo>
                  <a:pt x="2344494" y="3309256"/>
                </a:lnTo>
                <a:lnTo>
                  <a:pt x="2350370" y="3436629"/>
                </a:lnTo>
                <a:cubicBezTo>
                  <a:pt x="2387168" y="3989406"/>
                  <a:pt x="2484045" y="4543706"/>
                  <a:pt x="2752145" y="5098005"/>
                </a:cubicBezTo>
                <a:cubicBezTo>
                  <a:pt x="3019495" y="5583017"/>
                  <a:pt x="3420520" y="5997980"/>
                  <a:pt x="3955219" y="6437308"/>
                </a:cubicBezTo>
                <a:cubicBezTo>
                  <a:pt x="4155731" y="6593206"/>
                  <a:pt x="4393840" y="6710127"/>
                  <a:pt x="4698058" y="6817628"/>
                </a:cubicBezTo>
                <a:lnTo>
                  <a:pt x="4817996" y="6858001"/>
                </a:lnTo>
                <a:lnTo>
                  <a:pt x="1" y="6858001"/>
                </a:lnTo>
                <a:lnTo>
                  <a:pt x="1" y="3430801"/>
                </a:lnTo>
                <a:lnTo>
                  <a:pt x="0" y="34308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CE00F47-2241-4615-AFC0-D2FC20146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74705" y="-3"/>
            <a:ext cx="4817297" cy="6858001"/>
          </a:xfrm>
          <a:custGeom>
            <a:avLst/>
            <a:gdLst>
              <a:gd name="connsiteX0" fmla="*/ 347148 w 4817297"/>
              <a:gd name="connsiteY0" fmla="*/ 0 h 6858001"/>
              <a:gd name="connsiteX1" fmla="*/ 4817296 w 4817297"/>
              <a:gd name="connsiteY1" fmla="*/ 0 h 6858001"/>
              <a:gd name="connsiteX2" fmla="*/ 4817296 w 4817297"/>
              <a:gd name="connsiteY2" fmla="*/ 3430803 h 6858001"/>
              <a:gd name="connsiteX3" fmla="*/ 4817297 w 4817297"/>
              <a:gd name="connsiteY3" fmla="*/ 3430803 h 6858001"/>
              <a:gd name="connsiteX4" fmla="*/ 4817297 w 4817297"/>
              <a:gd name="connsiteY4" fmla="*/ 6858001 h 6858001"/>
              <a:gd name="connsiteX5" fmla="*/ 0 w 4817297"/>
              <a:gd name="connsiteY5" fmla="*/ 6858001 h 6858001"/>
              <a:gd name="connsiteX6" fmla="*/ 135795 w 4817297"/>
              <a:gd name="connsiteY6" fmla="*/ 6800192 h 6858001"/>
              <a:gd name="connsiteX7" fmla="*/ 526928 w 4817297"/>
              <a:gd name="connsiteY7" fmla="*/ 6585547 h 6858001"/>
              <a:gd name="connsiteX8" fmla="*/ 1931265 w 4817297"/>
              <a:gd name="connsiteY8" fmla="*/ 5158286 h 6858001"/>
              <a:gd name="connsiteX9" fmla="*/ 2456696 w 4817297"/>
              <a:gd name="connsiteY9" fmla="*/ 3488484 h 6858001"/>
              <a:gd name="connsiteX10" fmla="*/ 2458676 w 4817297"/>
              <a:gd name="connsiteY10" fmla="*/ 3430803 h 6858001"/>
              <a:gd name="connsiteX11" fmla="*/ 2462239 w 4817297"/>
              <a:gd name="connsiteY11" fmla="*/ 3430803 h 6858001"/>
              <a:gd name="connsiteX12" fmla="*/ 2465963 w 4817297"/>
              <a:gd name="connsiteY12" fmla="*/ 3318938 h 6858001"/>
              <a:gd name="connsiteX13" fmla="*/ 2064188 w 4817297"/>
              <a:gd name="connsiteY13" fmla="*/ 1595395 h 6858001"/>
              <a:gd name="connsiteX14" fmla="*/ 794276 w 4817297"/>
              <a:gd name="connsiteY14" fmla="*/ 215347 h 6858001"/>
              <a:gd name="connsiteX15" fmla="*/ 546722 w 4817297"/>
              <a:gd name="connsiteY15" fmla="*/ 1000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297" h="6858001">
                <a:moveTo>
                  <a:pt x="347148" y="0"/>
                </a:moveTo>
                <a:lnTo>
                  <a:pt x="4817296" y="0"/>
                </a:lnTo>
                <a:lnTo>
                  <a:pt x="4817296" y="3430803"/>
                </a:lnTo>
                <a:lnTo>
                  <a:pt x="4817297" y="3430803"/>
                </a:lnTo>
                <a:lnTo>
                  <a:pt x="4817297" y="6858001"/>
                </a:lnTo>
                <a:lnTo>
                  <a:pt x="0" y="6858001"/>
                </a:lnTo>
                <a:lnTo>
                  <a:pt x="135795" y="6800192"/>
                </a:lnTo>
                <a:cubicBezTo>
                  <a:pt x="263380" y="6740562"/>
                  <a:pt x="393065" y="6669374"/>
                  <a:pt x="526928" y="6585547"/>
                </a:cubicBezTo>
                <a:cubicBezTo>
                  <a:pt x="1128465" y="6228916"/>
                  <a:pt x="1663915" y="5760515"/>
                  <a:pt x="1931265" y="5158286"/>
                </a:cubicBezTo>
                <a:cubicBezTo>
                  <a:pt x="2223678" y="4631336"/>
                  <a:pt x="2413747" y="4104949"/>
                  <a:pt x="2456696" y="3488484"/>
                </a:cubicBezTo>
                <a:lnTo>
                  <a:pt x="2458676" y="3430803"/>
                </a:lnTo>
                <a:lnTo>
                  <a:pt x="2462239" y="3430803"/>
                </a:lnTo>
                <a:lnTo>
                  <a:pt x="2465963" y="3318938"/>
                </a:lnTo>
                <a:cubicBezTo>
                  <a:pt x="2465963" y="2697917"/>
                  <a:pt x="2331537" y="2076895"/>
                  <a:pt x="2064188" y="1595395"/>
                </a:cubicBezTo>
                <a:cubicBezTo>
                  <a:pt x="1863675" y="1111620"/>
                  <a:pt x="1395813" y="628603"/>
                  <a:pt x="794276" y="215347"/>
                </a:cubicBezTo>
                <a:cubicBezTo>
                  <a:pt x="710542" y="180846"/>
                  <a:pt x="628685" y="141179"/>
                  <a:pt x="546722" y="1000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0DF321-2A6F-4AC4-84EC-9642B372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764" y="728529"/>
            <a:ext cx="4929136" cy="3694556"/>
          </a:xfr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spcBef>
                <a:spcPts val="1000"/>
              </a:spcBef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9C34EE-56BF-44B0-AB0C-5E6CDC607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8231" y="4818014"/>
            <a:ext cx="4935538" cy="853444"/>
          </a:xfrm>
        </p:spPr>
        <p:txBody>
          <a:bodyPr/>
          <a:lstStyle>
            <a:lvl1pPr algn="ctr">
              <a:buNone/>
              <a:defRPr lang="en-US" sz="28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7AF69-69C2-4187-8895-13BF350A809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50131-119B-4EB8-983E-EA4541B190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0DEAA-16C2-49C9-8258-0016B09557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46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90502F-F277-42BE-A605-90ECBBDE7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7" name="Freeform 78">
              <a:extLst>
                <a:ext uri="{FF2B5EF4-FFF2-40B4-BE49-F238E27FC236}">
                  <a16:creationId xmlns:a16="http://schemas.microsoft.com/office/drawing/2014/main" id="{45C7BD7C-32DF-4F3D-ABA2-B0A2E6C36448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8" name="Freeform 79">
              <a:extLst>
                <a:ext uri="{FF2B5EF4-FFF2-40B4-BE49-F238E27FC236}">
                  <a16:creationId xmlns:a16="http://schemas.microsoft.com/office/drawing/2014/main" id="{0B7D6636-550D-47A2-A4AE-CC2D7211F21A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9BE883BD-B984-47E9-BF18-7B4ECF0B6A17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2F89541D-9496-4914-8E6F-9BDD51F2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62" y="1502418"/>
            <a:ext cx="5158912" cy="1035050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BF60CE-844C-43D8-AF87-0B1BF8CFF0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62" y="2717800"/>
            <a:ext cx="5172182" cy="23320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9D9746-4114-47E6-B8FE-8298E332A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7357" y="5503147"/>
            <a:ext cx="2117174" cy="588806"/>
            <a:chOff x="4549904" y="5078157"/>
            <a:chExt cx="3023338" cy="840818"/>
          </a:xfrm>
        </p:grpSpPr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887621B2-F3C3-4881-90CB-E51832E5F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2" name="Freeform 84">
              <a:extLst>
                <a:ext uri="{FF2B5EF4-FFF2-40B4-BE49-F238E27FC236}">
                  <a16:creationId xmlns:a16="http://schemas.microsoft.com/office/drawing/2014/main" id="{E4A0F4E0-8A9F-4420-BC61-761C9CA21A74}"/>
                </a:ext>
              </a:extLst>
            </p:cNvPr>
            <p:cNvSpPr>
              <a:spLocks/>
            </p:cNvSpPr>
            <p:nvPr/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DD50561E-2325-4CEA-B9D0-481C88336865}"/>
                </a:ext>
              </a:extLst>
            </p:cNvPr>
            <p:cNvSpPr>
              <a:spLocks/>
            </p:cNvSpPr>
            <p:nvPr/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0E23C23-A461-4FB8-98FD-8964B5C3E9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3088" y="602658"/>
            <a:ext cx="5326462" cy="5250743"/>
          </a:xfrm>
          <a:custGeom>
            <a:avLst/>
            <a:gdLst>
              <a:gd name="connsiteX0" fmla="*/ 2576092 w 5326462"/>
              <a:gd name="connsiteY0" fmla="*/ 0 h 5250743"/>
              <a:gd name="connsiteX1" fmla="*/ 2803435 w 5326462"/>
              <a:gd name="connsiteY1" fmla="*/ 967 h 5250743"/>
              <a:gd name="connsiteX2" fmla="*/ 3329710 w 5326462"/>
              <a:gd name="connsiteY2" fmla="*/ 47407 h 5250743"/>
              <a:gd name="connsiteX3" fmla="*/ 4304868 w 5326462"/>
              <a:gd name="connsiteY3" fmla="*/ 573726 h 5250743"/>
              <a:gd name="connsiteX4" fmla="*/ 5109760 w 5326462"/>
              <a:gd name="connsiteY4" fmla="*/ 1471563 h 5250743"/>
              <a:gd name="connsiteX5" fmla="*/ 5326462 w 5326462"/>
              <a:gd name="connsiteY5" fmla="*/ 2694480 h 5250743"/>
              <a:gd name="connsiteX6" fmla="*/ 5249068 w 5326462"/>
              <a:gd name="connsiteY6" fmla="*/ 3329158 h 5250743"/>
              <a:gd name="connsiteX7" fmla="*/ 4506091 w 5326462"/>
              <a:gd name="connsiteY7" fmla="*/ 4613994 h 5250743"/>
              <a:gd name="connsiteX8" fmla="*/ 3329710 w 5326462"/>
              <a:gd name="connsiteY8" fmla="*/ 5233192 h 5250743"/>
              <a:gd name="connsiteX9" fmla="*/ 1704448 w 5326462"/>
              <a:gd name="connsiteY9" fmla="*/ 5140313 h 5250743"/>
              <a:gd name="connsiteX10" fmla="*/ 667375 w 5326462"/>
              <a:gd name="connsiteY10" fmla="*/ 4505635 h 5250743"/>
              <a:gd name="connsiteX11" fmla="*/ 17270 w 5326462"/>
              <a:gd name="connsiteY11" fmla="*/ 2880239 h 5250743"/>
              <a:gd name="connsiteX12" fmla="*/ 32749 w 5326462"/>
              <a:gd name="connsiteY12" fmla="*/ 2090761 h 5250743"/>
              <a:gd name="connsiteX13" fmla="*/ 605461 w 5326462"/>
              <a:gd name="connsiteY13" fmla="*/ 929765 h 5250743"/>
              <a:gd name="connsiteX14" fmla="*/ 1549661 w 5326462"/>
              <a:gd name="connsiteY14" fmla="*/ 248646 h 5250743"/>
              <a:gd name="connsiteX15" fmla="*/ 1905671 w 5326462"/>
              <a:gd name="connsiteY15" fmla="*/ 78367 h 5250743"/>
              <a:gd name="connsiteX16" fmla="*/ 2576092 w 5326462"/>
              <a:gd name="connsiteY16" fmla="*/ 0 h 525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163F3-078D-4720-9AD1-A9928F83FA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6E606-DF41-4627-9F0B-60505B6428D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B5B67-D8DC-4B37-A3AF-8F51794BE0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15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765DBEBE-24FD-43C8-B726-088DC641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4528927" y="-805072"/>
            <a:ext cx="3134147" cy="12192001"/>
          </a:xfrm>
          <a:custGeom>
            <a:avLst/>
            <a:gdLst>
              <a:gd name="connsiteX0" fmla="*/ 0 w 3134147"/>
              <a:gd name="connsiteY0" fmla="*/ 3416314 h 12192001"/>
              <a:gd name="connsiteX1" fmla="*/ 2837 w 3134147"/>
              <a:gd name="connsiteY1" fmla="*/ 3247280 h 12192001"/>
              <a:gd name="connsiteX2" fmla="*/ 7702 w 3134147"/>
              <a:gd name="connsiteY2" fmla="*/ 3090040 h 12192001"/>
              <a:gd name="connsiteX3" fmla="*/ 82223 w 3134147"/>
              <a:gd name="connsiteY3" fmla="*/ 3092468 h 12192001"/>
              <a:gd name="connsiteX4" fmla="*/ 1325465 w 3134147"/>
              <a:gd name="connsiteY4" fmla="*/ 3121352 h 12192001"/>
              <a:gd name="connsiteX5" fmla="*/ 2263825 w 3134147"/>
              <a:gd name="connsiteY5" fmla="*/ 2803189 h 12192001"/>
              <a:gd name="connsiteX6" fmla="*/ 2555285 w 3134147"/>
              <a:gd name="connsiteY6" fmla="*/ 1918540 h 12192001"/>
              <a:gd name="connsiteX7" fmla="*/ 2242499 w 3134147"/>
              <a:gd name="connsiteY7" fmla="*/ 839889 h 12192001"/>
              <a:gd name="connsiteX8" fmla="*/ 1332574 w 3134147"/>
              <a:gd name="connsiteY8" fmla="*/ 591566 h 12192001"/>
              <a:gd name="connsiteX9" fmla="*/ 226548 w 3134147"/>
              <a:gd name="connsiteY9" fmla="*/ 589520 h 12192001"/>
              <a:gd name="connsiteX10" fmla="*/ 115838 w 3134147"/>
              <a:gd name="connsiteY10" fmla="*/ 589954 h 12192001"/>
              <a:gd name="connsiteX11" fmla="*/ 121218 w 3134147"/>
              <a:gd name="connsiteY11" fmla="*/ 489786 h 12192001"/>
              <a:gd name="connsiteX12" fmla="*/ 137792 w 3134147"/>
              <a:gd name="connsiteY12" fmla="*/ 177371 h 12192001"/>
              <a:gd name="connsiteX13" fmla="*/ 146811 w 3134147"/>
              <a:gd name="connsiteY13" fmla="*/ 0 h 12192001"/>
              <a:gd name="connsiteX14" fmla="*/ 3134147 w 3134147"/>
              <a:gd name="connsiteY14" fmla="*/ 0 h 12192001"/>
              <a:gd name="connsiteX15" fmla="*/ 3134146 w 3134147"/>
              <a:gd name="connsiteY15" fmla="*/ 12192001 h 12192001"/>
              <a:gd name="connsiteX16" fmla="*/ 175442 w 3134147"/>
              <a:gd name="connsiteY16" fmla="*/ 12192001 h 12192001"/>
              <a:gd name="connsiteX17" fmla="*/ 172880 w 3134147"/>
              <a:gd name="connsiteY17" fmla="*/ 12180929 h 12192001"/>
              <a:gd name="connsiteX18" fmla="*/ 172880 w 3134147"/>
              <a:gd name="connsiteY18" fmla="*/ 11675594 h 12192001"/>
              <a:gd name="connsiteX19" fmla="*/ 172880 w 3134147"/>
              <a:gd name="connsiteY19" fmla="*/ 11565780 h 12192001"/>
              <a:gd name="connsiteX20" fmla="*/ 197836 w 3134147"/>
              <a:gd name="connsiteY20" fmla="*/ 11565872 h 12192001"/>
              <a:gd name="connsiteX21" fmla="*/ 1517404 w 3134147"/>
              <a:gd name="connsiteY21" fmla="*/ 11562598 h 12192001"/>
              <a:gd name="connsiteX22" fmla="*/ 2278045 w 3134147"/>
              <a:gd name="connsiteY22" fmla="*/ 11267715 h 12192001"/>
              <a:gd name="connsiteX23" fmla="*/ 2555287 w 3134147"/>
              <a:gd name="connsiteY23" fmla="*/ 10297704 h 12192001"/>
              <a:gd name="connsiteX24" fmla="*/ 2242501 w 3134147"/>
              <a:gd name="connsiteY24" fmla="*/ 9451855 h 12192001"/>
              <a:gd name="connsiteX25" fmla="*/ 1517404 w 3134147"/>
              <a:gd name="connsiteY25" fmla="*/ 9079371 h 12192001"/>
              <a:gd name="connsiteX26" fmla="*/ 292489 w 3134147"/>
              <a:gd name="connsiteY26" fmla="*/ 9040484 h 12192001"/>
              <a:gd name="connsiteX27" fmla="*/ 172880 w 3134147"/>
              <a:gd name="connsiteY27" fmla="*/ 9037926 h 12192001"/>
              <a:gd name="connsiteX28" fmla="*/ 172880 w 3134147"/>
              <a:gd name="connsiteY28" fmla="*/ 8788777 h 12192001"/>
              <a:gd name="connsiteX29" fmla="*/ 172880 w 3134147"/>
              <a:gd name="connsiteY29" fmla="*/ 8752186 h 12192001"/>
              <a:gd name="connsiteX30" fmla="*/ 221226 w 3134147"/>
              <a:gd name="connsiteY30" fmla="*/ 8751597 h 12192001"/>
              <a:gd name="connsiteX31" fmla="*/ 1079713 w 3134147"/>
              <a:gd name="connsiteY31" fmla="*/ 8738138 h 12192001"/>
              <a:gd name="connsiteX32" fmla="*/ 1733645 w 3134147"/>
              <a:gd name="connsiteY32" fmla="*/ 8683942 h 12192001"/>
              <a:gd name="connsiteX33" fmla="*/ 2252525 w 3134147"/>
              <a:gd name="connsiteY33" fmla="*/ 6591943 h 12192001"/>
              <a:gd name="connsiteX34" fmla="*/ 1355660 w 3134147"/>
              <a:gd name="connsiteY34" fmla="*/ 6231739 h 12192001"/>
              <a:gd name="connsiteX35" fmla="*/ 1199897 w 3134147"/>
              <a:gd name="connsiteY35" fmla="*/ 6221413 h 12192001"/>
              <a:gd name="connsiteX36" fmla="*/ 750257 w 3134147"/>
              <a:gd name="connsiteY36" fmla="*/ 6221413 h 12192001"/>
              <a:gd name="connsiteX37" fmla="*/ 469318 w 3134147"/>
              <a:gd name="connsiteY37" fmla="*/ 6232755 h 12192001"/>
              <a:gd name="connsiteX38" fmla="*/ 87377 w 3134147"/>
              <a:gd name="connsiteY38" fmla="*/ 6256515 h 12192001"/>
              <a:gd name="connsiteX39" fmla="*/ 65330 w 3134147"/>
              <a:gd name="connsiteY39" fmla="*/ 6257858 h 12192001"/>
              <a:gd name="connsiteX40" fmla="*/ 39551 w 3134147"/>
              <a:gd name="connsiteY40" fmla="*/ 5933709 h 12192001"/>
              <a:gd name="connsiteX41" fmla="*/ 354368 w 3134147"/>
              <a:gd name="connsiteY41" fmla="*/ 5936340 h 12192001"/>
              <a:gd name="connsiteX42" fmla="*/ 1492860 w 3134147"/>
              <a:gd name="connsiteY42" fmla="*/ 5874101 h 12192001"/>
              <a:gd name="connsiteX43" fmla="*/ 1251190 w 3134147"/>
              <a:gd name="connsiteY43" fmla="*/ 3400391 h 12192001"/>
              <a:gd name="connsiteX44" fmla="*/ 113919 w 3134147"/>
              <a:gd name="connsiteY44" fmla="*/ 3416024 h 12192001"/>
              <a:gd name="connsiteX45" fmla="*/ 19642 w 3134147"/>
              <a:gd name="connsiteY45" fmla="*/ 3416130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34147" h="12192001">
                <a:moveTo>
                  <a:pt x="0" y="3416314"/>
                </a:moveTo>
                <a:lnTo>
                  <a:pt x="2837" y="3247280"/>
                </a:lnTo>
                <a:lnTo>
                  <a:pt x="7702" y="3090040"/>
                </a:lnTo>
                <a:lnTo>
                  <a:pt x="82223" y="3092468"/>
                </a:lnTo>
                <a:cubicBezTo>
                  <a:pt x="538918" y="3106681"/>
                  <a:pt x="1222832" y="3121352"/>
                  <a:pt x="1325465" y="3121352"/>
                </a:cubicBezTo>
                <a:cubicBezTo>
                  <a:pt x="1688013" y="3121352"/>
                  <a:pt x="2043453" y="3043751"/>
                  <a:pt x="2263825" y="2803189"/>
                </a:cubicBezTo>
                <a:cubicBezTo>
                  <a:pt x="2477089" y="2570386"/>
                  <a:pt x="2555285" y="2151342"/>
                  <a:pt x="2555285" y="1918540"/>
                </a:cubicBezTo>
                <a:cubicBezTo>
                  <a:pt x="2555285" y="1359814"/>
                  <a:pt x="2455762" y="1080451"/>
                  <a:pt x="2242499" y="839889"/>
                </a:cubicBezTo>
                <a:cubicBezTo>
                  <a:pt x="2093214" y="684687"/>
                  <a:pt x="1581382" y="599326"/>
                  <a:pt x="1332574" y="591566"/>
                </a:cubicBezTo>
                <a:cubicBezTo>
                  <a:pt x="1172627" y="586716"/>
                  <a:pt x="648909" y="587929"/>
                  <a:pt x="226548" y="589520"/>
                </a:cubicBezTo>
                <a:lnTo>
                  <a:pt x="115838" y="589954"/>
                </a:lnTo>
                <a:lnTo>
                  <a:pt x="121218" y="489786"/>
                </a:lnTo>
                <a:cubicBezTo>
                  <a:pt x="127052" y="381154"/>
                  <a:pt x="132619" y="276859"/>
                  <a:pt x="137792" y="177371"/>
                </a:cubicBezTo>
                <a:lnTo>
                  <a:pt x="146811" y="0"/>
                </a:lnTo>
                <a:lnTo>
                  <a:pt x="3134147" y="0"/>
                </a:lnTo>
                <a:lnTo>
                  <a:pt x="3134146" y="12192001"/>
                </a:lnTo>
                <a:lnTo>
                  <a:pt x="175442" y="12192001"/>
                </a:lnTo>
                <a:lnTo>
                  <a:pt x="172880" y="12180929"/>
                </a:lnTo>
                <a:cubicBezTo>
                  <a:pt x="172880" y="12085807"/>
                  <a:pt x="172880" y="11919343"/>
                  <a:pt x="172880" y="11675594"/>
                </a:cubicBezTo>
                <a:lnTo>
                  <a:pt x="172880" y="11565780"/>
                </a:lnTo>
                <a:lnTo>
                  <a:pt x="197836" y="11565872"/>
                </a:lnTo>
                <a:cubicBezTo>
                  <a:pt x="649688" y="11566963"/>
                  <a:pt x="1357457" y="11562598"/>
                  <a:pt x="1517404" y="11562598"/>
                </a:cubicBezTo>
                <a:cubicBezTo>
                  <a:pt x="1879953" y="11562598"/>
                  <a:pt x="2206957" y="11368596"/>
                  <a:pt x="2278045" y="11267715"/>
                </a:cubicBezTo>
                <a:cubicBezTo>
                  <a:pt x="2349132" y="11166834"/>
                  <a:pt x="2555287" y="10771069"/>
                  <a:pt x="2555287" y="10297704"/>
                </a:cubicBezTo>
                <a:cubicBezTo>
                  <a:pt x="2555287" y="9979541"/>
                  <a:pt x="2384676" y="9607057"/>
                  <a:pt x="2242501" y="9451855"/>
                </a:cubicBezTo>
                <a:cubicBezTo>
                  <a:pt x="2093216" y="9211293"/>
                  <a:pt x="1638254" y="9094891"/>
                  <a:pt x="1517404" y="9079371"/>
                </a:cubicBezTo>
                <a:cubicBezTo>
                  <a:pt x="1434320" y="9068701"/>
                  <a:pt x="756514" y="9050695"/>
                  <a:pt x="292489" y="9040484"/>
                </a:cubicBezTo>
                <a:lnTo>
                  <a:pt x="172880" y="9037926"/>
                </a:lnTo>
                <a:lnTo>
                  <a:pt x="172880" y="8788777"/>
                </a:lnTo>
                <a:lnTo>
                  <a:pt x="172880" y="8752186"/>
                </a:lnTo>
                <a:lnTo>
                  <a:pt x="221226" y="8751597"/>
                </a:lnTo>
                <a:cubicBezTo>
                  <a:pt x="497927" y="8747302"/>
                  <a:pt x="709655" y="8738138"/>
                  <a:pt x="1079713" y="8738138"/>
                </a:cubicBezTo>
                <a:cubicBezTo>
                  <a:pt x="1356923" y="8738138"/>
                  <a:pt x="1406679" y="8738138"/>
                  <a:pt x="1733645" y="8683942"/>
                </a:cubicBezTo>
                <a:cubicBezTo>
                  <a:pt x="2622138" y="8629747"/>
                  <a:pt x="2707434" y="7103674"/>
                  <a:pt x="2252525" y="6591943"/>
                </a:cubicBezTo>
                <a:cubicBezTo>
                  <a:pt x="2050393" y="6364641"/>
                  <a:pt x="1733978" y="6266108"/>
                  <a:pt x="1355660" y="6231739"/>
                </a:cubicBezTo>
                <a:lnTo>
                  <a:pt x="1199897" y="6221413"/>
                </a:lnTo>
                <a:lnTo>
                  <a:pt x="750257" y="6221413"/>
                </a:lnTo>
                <a:lnTo>
                  <a:pt x="469318" y="6232755"/>
                </a:lnTo>
                <a:cubicBezTo>
                  <a:pt x="343596" y="6239707"/>
                  <a:pt x="215875" y="6248129"/>
                  <a:pt x="87377" y="6256515"/>
                </a:cubicBezTo>
                <a:lnTo>
                  <a:pt x="65330" y="6257858"/>
                </a:lnTo>
                <a:lnTo>
                  <a:pt x="39551" y="5933709"/>
                </a:lnTo>
                <a:lnTo>
                  <a:pt x="354368" y="5936340"/>
                </a:lnTo>
                <a:cubicBezTo>
                  <a:pt x="715873" y="5928830"/>
                  <a:pt x="1106366" y="5894522"/>
                  <a:pt x="1492860" y="5874101"/>
                </a:cubicBezTo>
                <a:cubicBezTo>
                  <a:pt x="2928665" y="5796716"/>
                  <a:pt x="2878909" y="3377202"/>
                  <a:pt x="1251190" y="3400391"/>
                </a:cubicBezTo>
                <a:cubicBezTo>
                  <a:pt x="810498" y="3400391"/>
                  <a:pt x="597259" y="3416024"/>
                  <a:pt x="113919" y="3416024"/>
                </a:cubicBezTo>
                <a:cubicBezTo>
                  <a:pt x="79268" y="3416024"/>
                  <a:pt x="48171" y="3416024"/>
                  <a:pt x="19642" y="341613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B8B20-A8CB-417B-86FC-AEE221D8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93" y="607075"/>
            <a:ext cx="7603645" cy="11857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ECE118-7FEA-45C5-901F-5083C50EE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2886" y="567948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08CA6E4-8742-4E8A-B7F4-9E1CA95B2F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2886" y="1042422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D001911-A74E-435A-8FE7-676355D67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92886" y="1503200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4F8532A-3059-47CD-8B54-A542DED3B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954" y="2362201"/>
            <a:ext cx="2533236" cy="3916941"/>
          </a:xfrm>
          <a:custGeom>
            <a:avLst/>
            <a:gdLst>
              <a:gd name="connsiteX0" fmla="*/ 1330423 w 2533236"/>
              <a:gd name="connsiteY0" fmla="*/ 0 h 3916941"/>
              <a:gd name="connsiteX1" fmla="*/ 2215073 w 2533236"/>
              <a:gd name="connsiteY1" fmla="*/ 291460 h 3916941"/>
              <a:gd name="connsiteX2" fmla="*/ 2533236 w 2533236"/>
              <a:gd name="connsiteY2" fmla="*/ 1229820 h 3916941"/>
              <a:gd name="connsiteX3" fmla="*/ 2486676 w 2533236"/>
              <a:gd name="connsiteY3" fmla="*/ 2879058 h 3916941"/>
              <a:gd name="connsiteX4" fmla="*/ 2114192 w 2533236"/>
              <a:gd name="connsiteY4" fmla="*/ 3604155 h 3916941"/>
              <a:gd name="connsiteX5" fmla="*/ 1268343 w 2533236"/>
              <a:gd name="connsiteY5" fmla="*/ 3916941 h 3916941"/>
              <a:gd name="connsiteX6" fmla="*/ 298332 w 2533236"/>
              <a:gd name="connsiteY6" fmla="*/ 3639699 h 3916941"/>
              <a:gd name="connsiteX7" fmla="*/ 3449 w 2533236"/>
              <a:gd name="connsiteY7" fmla="*/ 2879058 h 3916941"/>
              <a:gd name="connsiteX8" fmla="*/ 3449 w 2533236"/>
              <a:gd name="connsiteY8" fmla="*/ 1222712 h 3916941"/>
              <a:gd name="connsiteX9" fmla="*/ 251772 w 2533236"/>
              <a:gd name="connsiteY9" fmla="*/ 312787 h 3916941"/>
              <a:gd name="connsiteX10" fmla="*/ 1330423 w 2533236"/>
              <a:gd name="connsiteY10" fmla="*/ 0 h 391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6" h="3916941">
                <a:moveTo>
                  <a:pt x="1330423" y="0"/>
                </a:moveTo>
                <a:cubicBezTo>
                  <a:pt x="1563226" y="0"/>
                  <a:pt x="1982270" y="78197"/>
                  <a:pt x="2215073" y="291460"/>
                </a:cubicBezTo>
                <a:cubicBezTo>
                  <a:pt x="2455635" y="511833"/>
                  <a:pt x="2533236" y="867272"/>
                  <a:pt x="2533236" y="1229820"/>
                </a:cubicBezTo>
                <a:cubicBezTo>
                  <a:pt x="2533236" y="1379105"/>
                  <a:pt x="2502196" y="2758209"/>
                  <a:pt x="2486676" y="2879058"/>
                </a:cubicBezTo>
                <a:cubicBezTo>
                  <a:pt x="2471156" y="2999908"/>
                  <a:pt x="2354754" y="3454870"/>
                  <a:pt x="2114192" y="3604155"/>
                </a:cubicBezTo>
                <a:cubicBezTo>
                  <a:pt x="1958990" y="3746330"/>
                  <a:pt x="1586506" y="3916941"/>
                  <a:pt x="1268343" y="3916941"/>
                </a:cubicBezTo>
                <a:cubicBezTo>
                  <a:pt x="794978" y="3916941"/>
                  <a:pt x="399213" y="3710786"/>
                  <a:pt x="298332" y="3639699"/>
                </a:cubicBezTo>
                <a:cubicBezTo>
                  <a:pt x="197451" y="3568611"/>
                  <a:pt x="3449" y="3241607"/>
                  <a:pt x="3449" y="2879058"/>
                </a:cubicBezTo>
                <a:cubicBezTo>
                  <a:pt x="3449" y="2665795"/>
                  <a:pt x="-4311" y="1478628"/>
                  <a:pt x="3449" y="1222712"/>
                </a:cubicBezTo>
                <a:cubicBezTo>
                  <a:pt x="11209" y="973904"/>
                  <a:pt x="96570" y="462071"/>
                  <a:pt x="251772" y="312787"/>
                </a:cubicBezTo>
                <a:cubicBezTo>
                  <a:pt x="492334" y="99523"/>
                  <a:pt x="771697" y="0"/>
                  <a:pt x="13304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43D2034E-6271-4A1B-AB17-EC7F8E456F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38525" y="2394037"/>
            <a:ext cx="2532063" cy="3852539"/>
          </a:xfrm>
          <a:custGeom>
            <a:avLst/>
            <a:gdLst>
              <a:gd name="connsiteX0" fmla="*/ 1198846 w 2532063"/>
              <a:gd name="connsiteY0" fmla="*/ 2601 h 3852539"/>
              <a:gd name="connsiteX1" fmla="*/ 2473418 w 2532063"/>
              <a:gd name="connsiteY1" fmla="*/ 1030589 h 3852539"/>
              <a:gd name="connsiteX2" fmla="*/ 2520721 w 2532063"/>
              <a:gd name="connsiteY2" fmla="*/ 1799136 h 3852539"/>
              <a:gd name="connsiteX3" fmla="*/ 2532063 w 2532063"/>
              <a:gd name="connsiteY3" fmla="*/ 2080075 h 3852539"/>
              <a:gd name="connsiteX4" fmla="*/ 2532063 w 2532063"/>
              <a:gd name="connsiteY4" fmla="*/ 2529715 h 3852539"/>
              <a:gd name="connsiteX5" fmla="*/ 2521737 w 2532063"/>
              <a:gd name="connsiteY5" fmla="*/ 2685478 h 3852539"/>
              <a:gd name="connsiteX6" fmla="*/ 2161533 w 2532063"/>
              <a:gd name="connsiteY6" fmla="*/ 3582343 h 3852539"/>
              <a:gd name="connsiteX7" fmla="*/ 69534 w 2532063"/>
              <a:gd name="connsiteY7" fmla="*/ 3063463 h 3852539"/>
              <a:gd name="connsiteX8" fmla="*/ 15338 w 2532063"/>
              <a:gd name="connsiteY8" fmla="*/ 2409531 h 3852539"/>
              <a:gd name="connsiteX9" fmla="*/ 377 w 2532063"/>
              <a:gd name="connsiteY9" fmla="*/ 1427829 h 3852539"/>
              <a:gd name="connsiteX10" fmla="*/ 0 w 2532063"/>
              <a:gd name="connsiteY10" fmla="*/ 1340577 h 3852539"/>
              <a:gd name="connsiteX11" fmla="*/ 0 w 2532063"/>
              <a:gd name="connsiteY11" fmla="*/ 1263233 h 3852539"/>
              <a:gd name="connsiteX12" fmla="*/ 4541 w 2532063"/>
              <a:gd name="connsiteY12" fmla="*/ 1124281 h 3852539"/>
              <a:gd name="connsiteX13" fmla="*/ 1198846 w 2532063"/>
              <a:gd name="connsiteY13" fmla="*/ 2601 h 385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32063" h="3852539">
                <a:moveTo>
                  <a:pt x="1198846" y="2601"/>
                </a:moveTo>
                <a:cubicBezTo>
                  <a:pt x="1810500" y="-33827"/>
                  <a:pt x="2434725" y="312686"/>
                  <a:pt x="2473418" y="1030589"/>
                </a:cubicBezTo>
                <a:cubicBezTo>
                  <a:pt x="2487032" y="1288252"/>
                  <a:pt x="2506818" y="1547692"/>
                  <a:pt x="2520721" y="1799136"/>
                </a:cubicBezTo>
                <a:lnTo>
                  <a:pt x="2532063" y="2080075"/>
                </a:lnTo>
                <a:lnTo>
                  <a:pt x="2532063" y="2529715"/>
                </a:lnTo>
                <a:lnTo>
                  <a:pt x="2521737" y="2685478"/>
                </a:lnTo>
                <a:cubicBezTo>
                  <a:pt x="2487368" y="3063796"/>
                  <a:pt x="2388835" y="3380211"/>
                  <a:pt x="2161533" y="3582343"/>
                </a:cubicBezTo>
                <a:cubicBezTo>
                  <a:pt x="1649802" y="4037252"/>
                  <a:pt x="123729" y="3951956"/>
                  <a:pt x="69534" y="3063463"/>
                </a:cubicBezTo>
                <a:cubicBezTo>
                  <a:pt x="15338" y="2736497"/>
                  <a:pt x="15338" y="2686741"/>
                  <a:pt x="15338" y="2409531"/>
                </a:cubicBezTo>
                <a:cubicBezTo>
                  <a:pt x="15338" y="1986608"/>
                  <a:pt x="3369" y="1770482"/>
                  <a:pt x="377" y="1427829"/>
                </a:cubicBezTo>
                <a:lnTo>
                  <a:pt x="0" y="1340577"/>
                </a:lnTo>
                <a:lnTo>
                  <a:pt x="0" y="1263233"/>
                </a:lnTo>
                <a:lnTo>
                  <a:pt x="4541" y="1124281"/>
                </a:lnTo>
                <a:cubicBezTo>
                  <a:pt x="63045" y="407474"/>
                  <a:pt x="625421" y="36753"/>
                  <a:pt x="1198846" y="26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600A4B14-34BC-40B7-AE23-36D26E3DD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4180" y="2394767"/>
            <a:ext cx="2537595" cy="3852534"/>
          </a:xfrm>
          <a:custGeom>
            <a:avLst/>
            <a:gdLst>
              <a:gd name="connsiteX0" fmla="*/ 1248117 w 2537595"/>
              <a:gd name="connsiteY0" fmla="*/ 192 h 3852534"/>
              <a:gd name="connsiteX1" fmla="*/ 2467601 w 2537595"/>
              <a:gd name="connsiteY1" fmla="*/ 789077 h 3852534"/>
              <a:gd name="connsiteX2" fmla="*/ 2521797 w 2537595"/>
              <a:gd name="connsiteY2" fmla="*/ 1443007 h 3852534"/>
              <a:gd name="connsiteX3" fmla="*/ 2537430 w 2537595"/>
              <a:gd name="connsiteY3" fmla="*/ 2580278 h 3852534"/>
              <a:gd name="connsiteX4" fmla="*/ 63720 w 2537595"/>
              <a:gd name="connsiteY4" fmla="*/ 2821948 h 3852534"/>
              <a:gd name="connsiteX5" fmla="*/ 375605 w 2537595"/>
              <a:gd name="connsiteY5" fmla="*/ 270197 h 3852534"/>
              <a:gd name="connsiteX6" fmla="*/ 1248117 w 2537595"/>
              <a:gd name="connsiteY6" fmla="*/ 192 h 385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7595" h="3852534">
                <a:moveTo>
                  <a:pt x="1248117" y="192"/>
                </a:moveTo>
                <a:cubicBezTo>
                  <a:pt x="1824906" y="-7790"/>
                  <a:pt x="2433729" y="233769"/>
                  <a:pt x="2467601" y="789077"/>
                </a:cubicBezTo>
                <a:cubicBezTo>
                  <a:pt x="2521797" y="1116042"/>
                  <a:pt x="2521797" y="1165798"/>
                  <a:pt x="2521797" y="1443007"/>
                </a:cubicBezTo>
                <a:cubicBezTo>
                  <a:pt x="2521797" y="1926347"/>
                  <a:pt x="2537430" y="2139586"/>
                  <a:pt x="2537430" y="2580278"/>
                </a:cubicBezTo>
                <a:cubicBezTo>
                  <a:pt x="2560619" y="4207997"/>
                  <a:pt x="141105" y="4257753"/>
                  <a:pt x="63720" y="2821948"/>
                </a:cubicBezTo>
                <a:cubicBezTo>
                  <a:pt x="9264" y="1791297"/>
                  <a:pt x="-143942" y="732213"/>
                  <a:pt x="375605" y="270197"/>
                </a:cubicBezTo>
                <a:cubicBezTo>
                  <a:pt x="567504" y="99606"/>
                  <a:pt x="902044" y="4982"/>
                  <a:pt x="1248117" y="19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CC868421-4755-4591-B5D2-7F4ED1E8FD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0649" y="2362200"/>
            <a:ext cx="2533234" cy="3916940"/>
          </a:xfrm>
          <a:custGeom>
            <a:avLst/>
            <a:gdLst>
              <a:gd name="connsiteX0" fmla="*/ 1264893 w 2533234"/>
              <a:gd name="connsiteY0" fmla="*/ 0 h 3916940"/>
              <a:gd name="connsiteX1" fmla="*/ 2234903 w 2533234"/>
              <a:gd name="connsiteY1" fmla="*/ 277243 h 3916940"/>
              <a:gd name="connsiteX2" fmla="*/ 2529786 w 2533234"/>
              <a:gd name="connsiteY2" fmla="*/ 1037883 h 3916940"/>
              <a:gd name="connsiteX3" fmla="*/ 2529786 w 2533234"/>
              <a:gd name="connsiteY3" fmla="*/ 2694229 h 3916940"/>
              <a:gd name="connsiteX4" fmla="*/ 2281463 w 2533234"/>
              <a:gd name="connsiteY4" fmla="*/ 3604154 h 3916940"/>
              <a:gd name="connsiteX5" fmla="*/ 1202812 w 2533234"/>
              <a:gd name="connsiteY5" fmla="*/ 3916940 h 3916940"/>
              <a:gd name="connsiteX6" fmla="*/ 318163 w 2533234"/>
              <a:gd name="connsiteY6" fmla="*/ 3625480 h 3916940"/>
              <a:gd name="connsiteX7" fmla="*/ 0 w 2533234"/>
              <a:gd name="connsiteY7" fmla="*/ 2687120 h 3916940"/>
              <a:gd name="connsiteX8" fmla="*/ 46561 w 2533234"/>
              <a:gd name="connsiteY8" fmla="*/ 1037883 h 3916940"/>
              <a:gd name="connsiteX9" fmla="*/ 419044 w 2533234"/>
              <a:gd name="connsiteY9" fmla="*/ 312787 h 3916940"/>
              <a:gd name="connsiteX10" fmla="*/ 1264893 w 2533234"/>
              <a:gd name="connsiteY10" fmla="*/ 0 h 391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4" h="3916940">
                <a:moveTo>
                  <a:pt x="1264893" y="0"/>
                </a:moveTo>
                <a:cubicBezTo>
                  <a:pt x="1738258" y="0"/>
                  <a:pt x="2134022" y="206155"/>
                  <a:pt x="2234903" y="277243"/>
                </a:cubicBezTo>
                <a:cubicBezTo>
                  <a:pt x="2335784" y="348331"/>
                  <a:pt x="2529786" y="675335"/>
                  <a:pt x="2529786" y="1037883"/>
                </a:cubicBezTo>
                <a:cubicBezTo>
                  <a:pt x="2529786" y="1251146"/>
                  <a:pt x="2537546" y="2438313"/>
                  <a:pt x="2529786" y="2694229"/>
                </a:cubicBezTo>
                <a:cubicBezTo>
                  <a:pt x="2522026" y="2943037"/>
                  <a:pt x="2436665" y="3454869"/>
                  <a:pt x="2281463" y="3604154"/>
                </a:cubicBezTo>
                <a:cubicBezTo>
                  <a:pt x="2040901" y="3817417"/>
                  <a:pt x="1761538" y="3916940"/>
                  <a:pt x="1202812" y="3916940"/>
                </a:cubicBezTo>
                <a:cubicBezTo>
                  <a:pt x="970010" y="3916940"/>
                  <a:pt x="550966" y="3838744"/>
                  <a:pt x="318163" y="3625480"/>
                </a:cubicBezTo>
                <a:cubicBezTo>
                  <a:pt x="77601" y="3405108"/>
                  <a:pt x="0" y="3049668"/>
                  <a:pt x="0" y="2687120"/>
                </a:cubicBezTo>
                <a:cubicBezTo>
                  <a:pt x="0" y="2537836"/>
                  <a:pt x="31040" y="1158732"/>
                  <a:pt x="46561" y="1037883"/>
                </a:cubicBezTo>
                <a:cubicBezTo>
                  <a:pt x="62081" y="917033"/>
                  <a:pt x="178482" y="462071"/>
                  <a:pt x="419044" y="312787"/>
                </a:cubicBezTo>
                <a:cubicBezTo>
                  <a:pt x="574246" y="170611"/>
                  <a:pt x="946730" y="0"/>
                  <a:pt x="12648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15271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96360A5-9714-4EE0-A320-10F82AB343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041003" cy="6858000"/>
          </a:xfrm>
          <a:custGeom>
            <a:avLst/>
            <a:gdLst>
              <a:gd name="connsiteX0" fmla="*/ 0 w 3041003"/>
              <a:gd name="connsiteY0" fmla="*/ 0 h 6858000"/>
              <a:gd name="connsiteX1" fmla="*/ 3004565 w 3041003"/>
              <a:gd name="connsiteY1" fmla="*/ 0 h 6858000"/>
              <a:gd name="connsiteX2" fmla="*/ 3004599 w 3041003"/>
              <a:gd name="connsiteY2" fmla="*/ 3068 h 6858000"/>
              <a:gd name="connsiteX3" fmla="*/ 3023912 w 3041003"/>
              <a:gd name="connsiteY3" fmla="*/ 3857732 h 6858000"/>
              <a:gd name="connsiteX4" fmla="*/ 3016282 w 3041003"/>
              <a:gd name="connsiteY4" fmla="*/ 6617070 h 6858000"/>
              <a:gd name="connsiteX5" fmla="*/ 3011292 w 3041003"/>
              <a:gd name="connsiteY5" fmla="*/ 6858000 h 6858000"/>
              <a:gd name="connsiteX6" fmla="*/ 0 w 304100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1003" h="6858000">
                <a:moveTo>
                  <a:pt x="0" y="0"/>
                </a:moveTo>
                <a:lnTo>
                  <a:pt x="3004565" y="0"/>
                </a:lnTo>
                <a:lnTo>
                  <a:pt x="3004599" y="3068"/>
                </a:lnTo>
                <a:cubicBezTo>
                  <a:pt x="3015328" y="1163957"/>
                  <a:pt x="2989577" y="3242012"/>
                  <a:pt x="3023912" y="3857732"/>
                </a:cubicBezTo>
                <a:cubicBezTo>
                  <a:pt x="3054432" y="4268212"/>
                  <a:pt x="3039172" y="5465446"/>
                  <a:pt x="3016282" y="6617070"/>
                </a:cubicBezTo>
                <a:lnTo>
                  <a:pt x="30112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2E8E06-C7CD-4226-8715-6BF6CBD89D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36132" y="0"/>
            <a:ext cx="3055868" cy="3427200"/>
          </a:xfrm>
          <a:custGeom>
            <a:avLst/>
            <a:gdLst>
              <a:gd name="connsiteX0" fmla="*/ 35989 w 3055868"/>
              <a:gd name="connsiteY0" fmla="*/ 0 h 3427200"/>
              <a:gd name="connsiteX1" fmla="*/ 3055868 w 3055868"/>
              <a:gd name="connsiteY1" fmla="*/ 0 h 3427200"/>
              <a:gd name="connsiteX2" fmla="*/ 3055868 w 3055868"/>
              <a:gd name="connsiteY2" fmla="*/ 3427200 h 3427200"/>
              <a:gd name="connsiteX3" fmla="*/ 0 w 3055868"/>
              <a:gd name="connsiteY3" fmla="*/ 3427200 h 3427200"/>
              <a:gd name="connsiteX4" fmla="*/ 1407 w 3055868"/>
              <a:gd name="connsiteY4" fmla="*/ 3146458 h 3427200"/>
              <a:gd name="connsiteX5" fmla="*/ 31957 w 3055868"/>
              <a:gd name="connsiteY5" fmla="*/ 330644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5868" h="3427200">
                <a:moveTo>
                  <a:pt x="35989" y="0"/>
                </a:moveTo>
                <a:lnTo>
                  <a:pt x="3055868" y="0"/>
                </a:lnTo>
                <a:lnTo>
                  <a:pt x="3055868" y="3427200"/>
                </a:lnTo>
                <a:lnTo>
                  <a:pt x="0" y="3427200"/>
                </a:lnTo>
                <a:lnTo>
                  <a:pt x="1407" y="3146458"/>
                </a:lnTo>
                <a:cubicBezTo>
                  <a:pt x="8113" y="2169252"/>
                  <a:pt x="31957" y="1119298"/>
                  <a:pt x="31957" y="3306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51DF243-889E-4FCC-A523-9210891E8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5805" y="3427200"/>
            <a:ext cx="3056197" cy="3430800"/>
          </a:xfrm>
          <a:custGeom>
            <a:avLst/>
            <a:gdLst>
              <a:gd name="connsiteX0" fmla="*/ 329 w 3056197"/>
              <a:gd name="connsiteY0" fmla="*/ 0 h 3430800"/>
              <a:gd name="connsiteX1" fmla="*/ 3056197 w 3056197"/>
              <a:gd name="connsiteY1" fmla="*/ 0 h 3430800"/>
              <a:gd name="connsiteX2" fmla="*/ 3056197 w 3056197"/>
              <a:gd name="connsiteY2" fmla="*/ 3430800 h 3430800"/>
              <a:gd name="connsiteX3" fmla="*/ 61648 w 3056197"/>
              <a:gd name="connsiteY3" fmla="*/ 3430800 h 3430800"/>
              <a:gd name="connsiteX4" fmla="*/ 60421 w 3056197"/>
              <a:gd name="connsiteY4" fmla="*/ 3239041 h 3430800"/>
              <a:gd name="connsiteX5" fmla="*/ 17026 w 3056197"/>
              <a:gd name="connsiteY5" fmla="*/ 1327506 h 3430800"/>
              <a:gd name="connsiteX6" fmla="*/ 279 w 3056197"/>
              <a:gd name="connsiteY6" fmla="*/ 9904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197" h="3430800">
                <a:moveTo>
                  <a:pt x="329" y="0"/>
                </a:moveTo>
                <a:lnTo>
                  <a:pt x="3056197" y="0"/>
                </a:lnTo>
                <a:lnTo>
                  <a:pt x="3056197" y="3430800"/>
                </a:lnTo>
                <a:lnTo>
                  <a:pt x="61648" y="3430800"/>
                </a:lnTo>
                <a:lnTo>
                  <a:pt x="60421" y="3239041"/>
                </a:lnTo>
                <a:cubicBezTo>
                  <a:pt x="56129" y="2709076"/>
                  <a:pt x="43731" y="2080053"/>
                  <a:pt x="17026" y="1327506"/>
                </a:cubicBezTo>
                <a:cubicBezTo>
                  <a:pt x="2720" y="942681"/>
                  <a:pt x="-1155" y="489561"/>
                  <a:pt x="279" y="990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9363A-2FE6-41E4-87FC-2DF83F09C0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EC0CFB-E38B-4B8A-9606-C158F91CCD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65C2B-0DA5-431D-9503-3BFFB288C5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04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4456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7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569633-340D-F397-4E8C-ED10D7CA9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20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61392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5344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4628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Sunday, January 31,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3644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Sunday, January 31, 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66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686" r:id="rId26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EEA85169-A40A-40DD-9871-5FE5B6A0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719" y="3429000"/>
            <a:ext cx="3643150" cy="157314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400" spc="-100" dirty="0"/>
              <a:t>Post Oak Savannah Groundwater Conservation district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CB712-4104-4FB1-9955-C84617B22F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48382" y="5231703"/>
            <a:ext cx="3709824" cy="46863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r>
              <a:rPr lang="en-US" sz="1600" cap="all" dirty="0">
                <a:solidFill>
                  <a:schemeClr val="tx1"/>
                </a:solidFill>
              </a:rPr>
              <a:t>January 9, 2024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BC51F77-AE74-4F38-B1DC-29475E38C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tx1"/>
          </a:solidFill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34112AB-D254-401D-A1AA-2E7301C0C9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985" r="1985"/>
          <a:stretch/>
        </p:blipFill>
        <p:spPr>
          <a:xfrm>
            <a:off x="1137490" y="1114868"/>
            <a:ext cx="5926045" cy="4628265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FCE87B8C-E5AA-4044-AB91-DDA3084B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go of a state with a four leaf clover and a blue white star&#10;&#10;Description automatically generated">
            <a:extLst>
              <a:ext uri="{FF2B5EF4-FFF2-40B4-BE49-F238E27FC236}">
                <a16:creationId xmlns:a16="http://schemas.microsoft.com/office/drawing/2014/main" id="{1D2CDE3A-2C6A-740F-D117-C9313EE26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046" y="733425"/>
            <a:ext cx="2424496" cy="242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3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8532173-689B-4A9B-9214-E0E3655E78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2500" b="12500"/>
          <a:stretch/>
        </p:blipFill>
        <p:spPr>
          <a:custGeom>
            <a:avLst/>
            <a:gdLst/>
            <a:ahLst/>
            <a:cxnLst/>
            <a:rect l="l" t="t" r="r" b="b"/>
            <a:pathLst>
              <a:path w="5662937" h="6858000">
                <a:moveTo>
                  <a:pt x="598332" y="0"/>
                </a:moveTo>
                <a:lnTo>
                  <a:pt x="5662937" y="0"/>
                </a:lnTo>
                <a:lnTo>
                  <a:pt x="5662937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6" y="5515036"/>
                  <a:pt x="1066079" y="5030470"/>
                  <a:pt x="1217562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79" y="1021447"/>
                  <a:pt x="773055" y="279455"/>
                </a:cubicBezTo>
                <a:close/>
              </a:path>
            </a:pathLst>
          </a:cu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561F3A5-A67A-4D59-9C83-54FC481E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4991961" cy="1477328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pPr algn="l"/>
            <a:r>
              <a:rPr lang="en-US" sz="3200"/>
              <a:t>Continuing Education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97874-C468-4A07-AB26-AD81FEAFE6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000" y="2541600"/>
            <a:ext cx="4991962" cy="3216273"/>
          </a:xfrm>
        </p:spPr>
        <p:txBody>
          <a:bodyPr vert="horz" lIns="0" tIns="0" rIns="0" bIns="0" rtlCol="0">
            <a:normAutofit/>
          </a:bodyPr>
          <a:lstStyle/>
          <a:p>
            <a:pPr algn="l">
              <a:buFont typeface="The Hand Extrablack" panose="03070A02030502020204" pitchFamily="66" charset="0"/>
              <a:buChar char="•"/>
            </a:pPr>
            <a:r>
              <a:rPr lang="en-US" sz="2000"/>
              <a:t>Monthly assignments</a:t>
            </a:r>
          </a:p>
          <a:p>
            <a:pPr algn="l">
              <a:buFont typeface="The Hand Extrablack" panose="03070A02030502020204" pitchFamily="66" charset="0"/>
              <a:buChar char="•"/>
            </a:pPr>
            <a:r>
              <a:rPr lang="en-US" sz="2000"/>
              <a:t>Zoom seminars</a:t>
            </a:r>
          </a:p>
          <a:p>
            <a:pPr algn="l">
              <a:buFont typeface="The Hand Extrablack" panose="03070A02030502020204" pitchFamily="66" charset="0"/>
              <a:buChar char="•"/>
            </a:pPr>
            <a:r>
              <a:rPr lang="en-US" sz="2000"/>
              <a:t>Conferences</a:t>
            </a:r>
          </a:p>
        </p:txBody>
      </p:sp>
    </p:spTree>
    <p:extLst>
      <p:ext uri="{BB962C8B-B14F-4D97-AF65-F5344CB8AC3E}">
        <p14:creationId xmlns:p14="http://schemas.microsoft.com/office/powerpoint/2010/main" val="3739379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8E3E-D105-40AB-92EE-E0E019DD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Zoom Seminars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B9020-8AC2-483B-A844-C93D3E0F5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3312105" cy="720000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Michelle Wood-Ramirez – Tarrant Regional Water District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F5DAD-59BB-436A-9E5E-B0EE3E17A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39948" y="1840698"/>
            <a:ext cx="3434052" cy="720000"/>
          </a:xfrm>
        </p:spPr>
        <p:txBody>
          <a:bodyPr>
            <a:noAutofit/>
          </a:bodyPr>
          <a:lstStyle/>
          <a:p>
            <a:r>
              <a:rPr lang="en-US" sz="1500"/>
              <a:t>Allison Thomason – TAMU Agricultural Systems Management &amp; Agricultural Engineering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9A2DD5-6A1D-488D-8F96-04254E1524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2183" y="2084969"/>
            <a:ext cx="3312105" cy="565796"/>
          </a:xfrm>
        </p:spPr>
        <p:txBody>
          <a:bodyPr>
            <a:noAutofit/>
          </a:bodyPr>
          <a:lstStyle/>
          <a:p>
            <a:r>
              <a:rPr lang="en-US" sz="1600" dirty="0"/>
              <a:t>Leanne Wiley – Texas A&amp;M AgriLife Extension, Soil &amp; Crop Sciences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8B9D7C6-38BB-4557-B9C4-A0C09AF6FF5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0065" y="6138000"/>
            <a:ext cx="2884035" cy="720000"/>
          </a:xfrm>
        </p:spPr>
        <p:txBody>
          <a:bodyPr/>
          <a:lstStyle/>
          <a:p>
            <a:r>
              <a:rPr lang="en-US" dirty="0"/>
              <a:t>January 9, 2024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027E076-0B65-42A7-BDA0-DAEFA40F2A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Content Placeholder 9" descr="A water recycling campaign with grass&#10;&#10;Description automatically generated with medium confidence">
            <a:extLst>
              <a:ext uri="{FF2B5EF4-FFF2-40B4-BE49-F238E27FC236}">
                <a16:creationId xmlns:a16="http://schemas.microsoft.com/office/drawing/2014/main" id="{FBCAA5F2-8932-C212-EA2F-B6C4FD8842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0725" y="3127886"/>
            <a:ext cx="3303588" cy="2062728"/>
          </a:xfr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897B29-389B-3C91-CCBB-7280F0E39873}"/>
              </a:ext>
            </a:extLst>
          </p:cNvPr>
          <p:cNvSpPr txBox="1"/>
          <p:nvPr/>
        </p:nvSpPr>
        <p:spPr>
          <a:xfrm>
            <a:off x="1026637" y="5356529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A Watershed Level Approach</a:t>
            </a:r>
          </a:p>
          <a:p>
            <a:r>
              <a:rPr lang="en-US" sz="1400" i="1" dirty="0">
                <a:latin typeface="+mj-lt"/>
              </a:rPr>
              <a:t>January 19</a:t>
            </a:r>
          </a:p>
        </p:txBody>
      </p:sp>
      <p:pic>
        <p:nvPicPr>
          <p:cNvPr id="18" name="Content Placeholder 9">
            <a:extLst>
              <a:ext uri="{FF2B5EF4-FFF2-40B4-BE49-F238E27FC236}">
                <a16:creationId xmlns:a16="http://schemas.microsoft.com/office/drawing/2014/main" id="{FBFEC2F4-4A83-D3E4-F35C-F4EB9989CB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50958" y="3127886"/>
            <a:ext cx="3290083" cy="20627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3DEE51-B724-3437-E126-7BE8D9990328}"/>
              </a:ext>
            </a:extLst>
          </p:cNvPr>
          <p:cNvSpPr txBox="1"/>
          <p:nvPr/>
        </p:nvSpPr>
        <p:spPr>
          <a:xfrm>
            <a:off x="4613923" y="5356529"/>
            <a:ext cx="308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A Sneak Peek into BAEN &amp; AGSM</a:t>
            </a:r>
          </a:p>
          <a:p>
            <a:r>
              <a:rPr lang="en-US" sz="1400" i="1" dirty="0">
                <a:latin typeface="+mj-lt"/>
              </a:rPr>
              <a:t>February 23</a:t>
            </a:r>
          </a:p>
        </p:txBody>
      </p:sp>
      <p:pic>
        <p:nvPicPr>
          <p:cNvPr id="22" name="Content Placeholder 9">
            <a:extLst>
              <a:ext uri="{FF2B5EF4-FFF2-40B4-BE49-F238E27FC236}">
                <a16:creationId xmlns:a16="http://schemas.microsoft.com/office/drawing/2014/main" id="{010F4E83-36FB-21C7-1685-6A5067492E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81192" y="3127886"/>
            <a:ext cx="3290083" cy="20627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1C68B52-9078-8F89-3B22-E862C58BE656}"/>
              </a:ext>
            </a:extLst>
          </p:cNvPr>
          <p:cNvSpPr txBox="1"/>
          <p:nvPr/>
        </p:nvSpPr>
        <p:spPr>
          <a:xfrm>
            <a:off x="8574127" y="5356529"/>
            <a:ext cx="2504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Lone Star Healthy Streams</a:t>
            </a:r>
          </a:p>
          <a:p>
            <a:r>
              <a:rPr lang="en-US" sz="1400" i="1" dirty="0">
                <a:latin typeface="+mj-lt"/>
              </a:rPr>
              <a:t>March 23</a:t>
            </a:r>
          </a:p>
        </p:txBody>
      </p:sp>
    </p:spTree>
    <p:extLst>
      <p:ext uri="{BB962C8B-B14F-4D97-AF65-F5344CB8AC3E}">
        <p14:creationId xmlns:p14="http://schemas.microsoft.com/office/powerpoint/2010/main" val="3910799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8E3E-D105-40AB-92EE-E0E019DD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 Zoom Seminars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B9020-8AC2-483B-A844-C93D3E0F5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065" y="1765899"/>
            <a:ext cx="3312105" cy="88218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Jenna Covington - North Texas Municipal Water District, Heather Ramsey - San Jacinto River Authority, Jill Garcia  - Upper Trinity Groundwater Conservation District, Adeline Fox – Texas Ground Water Association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F5DAD-59BB-436A-9E5E-B0EE3E17A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43413" y="1798715"/>
            <a:ext cx="3312105" cy="882182"/>
          </a:xfrm>
        </p:spPr>
        <p:txBody>
          <a:bodyPr>
            <a:normAutofit/>
          </a:bodyPr>
          <a:lstStyle/>
          <a:p>
            <a:r>
              <a:rPr lang="en-US" dirty="0"/>
              <a:t>David Smith – Texas A&amp;M AgriLife Extension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9A2DD5-6A1D-488D-8F96-04254E1524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2183" y="2115101"/>
            <a:ext cx="3312105" cy="565796"/>
          </a:xfrm>
        </p:spPr>
        <p:txBody>
          <a:bodyPr>
            <a:noAutofit/>
          </a:bodyPr>
          <a:lstStyle/>
          <a:p>
            <a:r>
              <a:rPr lang="en-US" sz="1600" dirty="0"/>
              <a:t>Dr. Waynn Morgan – </a:t>
            </a:r>
            <a:r>
              <a:rPr lang="en-US" sz="1600" dirty="0" err="1"/>
              <a:t>TriMor</a:t>
            </a:r>
            <a:r>
              <a:rPr lang="en-US" sz="1600" dirty="0"/>
              <a:t> Consultants, LLC, James </a:t>
            </a:r>
            <a:r>
              <a:rPr lang="en-US" sz="1600" dirty="0" err="1"/>
              <a:t>Kiolbassa</a:t>
            </a:r>
            <a:r>
              <a:rPr lang="en-US" sz="1600" dirty="0"/>
              <a:t> – Baker Hughes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8B9D7C6-38BB-4557-B9C4-A0C09AF6FF5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0065" y="6138000"/>
            <a:ext cx="2884035" cy="720000"/>
          </a:xfrm>
        </p:spPr>
        <p:txBody>
          <a:bodyPr/>
          <a:lstStyle/>
          <a:p>
            <a:r>
              <a:rPr lang="en-US" dirty="0"/>
              <a:t>January 9, 2024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027E076-0B65-42A7-BDA0-DAEFA40F2A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E0FF94F6-9BC8-86A0-1242-F9902D6FB4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720725" y="3127886"/>
            <a:ext cx="3303588" cy="2062728"/>
          </a:xfrm>
          <a:ln w="127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88899D-2325-E8D2-421B-82ACAE4D4C3E}"/>
              </a:ext>
            </a:extLst>
          </p:cNvPr>
          <p:cNvSpPr txBox="1"/>
          <p:nvPr/>
        </p:nvSpPr>
        <p:spPr>
          <a:xfrm>
            <a:off x="1026637" y="5356529"/>
            <a:ext cx="2643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Water Industry Career Panel</a:t>
            </a:r>
          </a:p>
          <a:p>
            <a:r>
              <a:rPr lang="en-US" sz="1400" i="1" dirty="0">
                <a:latin typeface="+mj-lt"/>
              </a:rPr>
              <a:t>April 20</a:t>
            </a:r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266CD078-CA70-3225-D9EC-23CABB8F00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43413" y="3127886"/>
            <a:ext cx="3303588" cy="20627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Content Placeholder 9">
            <a:extLst>
              <a:ext uri="{FF2B5EF4-FFF2-40B4-BE49-F238E27FC236}">
                <a16:creationId xmlns:a16="http://schemas.microsoft.com/office/drawing/2014/main" id="{B49201FB-D7F7-EEAB-D0D7-30ECBFC897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66101" y="3127885"/>
            <a:ext cx="3303588" cy="20627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421E9C-08D2-9341-29FD-6B0E09CC5C9B}"/>
              </a:ext>
            </a:extLst>
          </p:cNvPr>
          <p:cNvSpPr txBox="1"/>
          <p:nvPr/>
        </p:nvSpPr>
        <p:spPr>
          <a:xfrm>
            <a:off x="4964304" y="5356529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A Dive into Texas Water</a:t>
            </a:r>
          </a:p>
          <a:p>
            <a:r>
              <a:rPr lang="en-US" sz="1400" i="1" dirty="0">
                <a:latin typeface="+mj-lt"/>
              </a:rPr>
              <a:t>September 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C36E3C-F2CD-6E26-3D35-7259FAD67F7B}"/>
              </a:ext>
            </a:extLst>
          </p:cNvPr>
          <p:cNvSpPr txBox="1"/>
          <p:nvPr/>
        </p:nvSpPr>
        <p:spPr>
          <a:xfrm>
            <a:off x="8995390" y="5356529"/>
            <a:ext cx="158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Industrial Water</a:t>
            </a:r>
          </a:p>
          <a:p>
            <a:r>
              <a:rPr lang="en-US" sz="1400" i="1" dirty="0">
                <a:latin typeface="+mj-lt"/>
              </a:rPr>
              <a:t>October 27</a:t>
            </a:r>
          </a:p>
        </p:txBody>
      </p:sp>
    </p:spTree>
    <p:extLst>
      <p:ext uri="{BB962C8B-B14F-4D97-AF65-F5344CB8AC3E}">
        <p14:creationId xmlns:p14="http://schemas.microsoft.com/office/powerpoint/2010/main" val="3134884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28E3E-D105-40AB-92EE-E0E019DD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Zoom Seminars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F5DAD-59BB-436A-9E5E-B0EE3E17A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85898" y="1798010"/>
            <a:ext cx="3312105" cy="882182"/>
          </a:xfrm>
        </p:spPr>
        <p:txBody>
          <a:bodyPr>
            <a:normAutofit/>
          </a:bodyPr>
          <a:lstStyle/>
          <a:p>
            <a:r>
              <a:rPr lang="en-US" dirty="0"/>
              <a:t>Jason Knobloch – Texas Rural Water Association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8B9D7C6-38BB-4557-B9C4-A0C09AF6FF5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0065" y="6138000"/>
            <a:ext cx="2884035" cy="720000"/>
          </a:xfrm>
        </p:spPr>
        <p:txBody>
          <a:bodyPr/>
          <a:lstStyle/>
          <a:p>
            <a:r>
              <a:rPr lang="en-US" dirty="0"/>
              <a:t>January 9, 2024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027E076-0B65-42A7-BDA0-DAEFA40F2A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10C771EC-5494-FA10-69DC-FAF5BA2D61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5099" y="3127181"/>
            <a:ext cx="3022219" cy="20627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0B2E2C-97FE-DD99-A9CF-CD70A729EF5F}"/>
              </a:ext>
            </a:extLst>
          </p:cNvPr>
          <p:cNvSpPr txBox="1"/>
          <p:nvPr/>
        </p:nvSpPr>
        <p:spPr>
          <a:xfrm>
            <a:off x="2635968" y="5360055"/>
            <a:ext cx="222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Source Water Protection</a:t>
            </a:r>
          </a:p>
          <a:p>
            <a:r>
              <a:rPr lang="en-US" sz="1400" i="1" dirty="0">
                <a:latin typeface="+mj-lt"/>
              </a:rPr>
              <a:t>November 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8E0A1-DEC1-2DE7-1C5A-190695A5E9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4684" y="1798715"/>
            <a:ext cx="3312105" cy="882182"/>
          </a:xfrm>
        </p:spPr>
        <p:txBody>
          <a:bodyPr>
            <a:normAutofit/>
          </a:bodyPr>
          <a:lstStyle/>
          <a:p>
            <a:r>
              <a:rPr lang="en-US" dirty="0"/>
              <a:t>David Smith – Texas A&amp;M AgriLife Extension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A3864D70-871E-36BE-2FE2-45DA7E0C59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935409" y="3127886"/>
            <a:ext cx="3303588" cy="2062728"/>
          </a:xfr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46A6E1-8245-C287-0BAC-01FD4BB23413}"/>
              </a:ext>
            </a:extLst>
          </p:cNvPr>
          <p:cNvSpPr txBox="1"/>
          <p:nvPr/>
        </p:nvSpPr>
        <p:spPr>
          <a:xfrm>
            <a:off x="7622034" y="5356529"/>
            <a:ext cx="1930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+mj-lt"/>
              </a:rPr>
              <a:t>Water Infrastructure</a:t>
            </a:r>
          </a:p>
          <a:p>
            <a:r>
              <a:rPr lang="en-US" sz="1400" i="1" dirty="0">
                <a:latin typeface="+mj-lt"/>
              </a:rPr>
              <a:t>December 14</a:t>
            </a:r>
          </a:p>
        </p:txBody>
      </p:sp>
    </p:spTree>
    <p:extLst>
      <p:ext uri="{BB962C8B-B14F-4D97-AF65-F5344CB8AC3E}">
        <p14:creationId xmlns:p14="http://schemas.microsoft.com/office/powerpoint/2010/main" val="1810097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EF06F3F-CF4F-4A81-BF19-BEEE27E157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1299" b="11299"/>
          <a:stretch/>
        </p:blipFill>
        <p:spPr>
          <a:xfrm>
            <a:off x="6288276" y="10"/>
            <a:ext cx="5903725" cy="3427190"/>
          </a:xfrm>
          <a:custGeom>
            <a:avLst/>
            <a:gdLst/>
            <a:ahLst/>
            <a:cxnLst/>
            <a:rect l="l" t="t" r="r" b="b"/>
            <a:pathLst>
              <a:path w="5903725" h="3427200">
                <a:moveTo>
                  <a:pt x="17547" y="0"/>
                </a:moveTo>
                <a:lnTo>
                  <a:pt x="5903725" y="0"/>
                </a:lnTo>
                <a:lnTo>
                  <a:pt x="5903725" y="3427200"/>
                </a:lnTo>
                <a:lnTo>
                  <a:pt x="41642" y="3427200"/>
                </a:lnTo>
                <a:lnTo>
                  <a:pt x="34002" y="3033799"/>
                </a:lnTo>
                <a:cubicBezTo>
                  <a:pt x="8141" y="1703374"/>
                  <a:pt x="-15687" y="415221"/>
                  <a:pt x="13203" y="42009"/>
                </a:cubicBezTo>
                <a:close/>
              </a:path>
            </a:pathLst>
          </a:custGeo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FB99A4C4-515F-4A3A-97E5-A53C8F45B8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10890" b="10890"/>
          <a:stretch/>
        </p:blipFill>
        <p:spPr>
          <a:xfrm>
            <a:off x="6329918" y="3427200"/>
            <a:ext cx="5862082" cy="3430800"/>
          </a:xfrm>
          <a:custGeom>
            <a:avLst/>
            <a:gdLst/>
            <a:ahLst/>
            <a:cxnLst/>
            <a:rect l="l" t="t" r="r" b="b"/>
            <a:pathLst>
              <a:path w="5862082" h="3430800">
                <a:moveTo>
                  <a:pt x="0" y="0"/>
                </a:moveTo>
                <a:lnTo>
                  <a:pt x="5862082" y="0"/>
                </a:lnTo>
                <a:lnTo>
                  <a:pt x="5862082" y="3430800"/>
                </a:lnTo>
                <a:lnTo>
                  <a:pt x="15574" y="3430800"/>
                </a:lnTo>
                <a:lnTo>
                  <a:pt x="15542" y="3272467"/>
                </a:lnTo>
                <a:cubicBezTo>
                  <a:pt x="16280" y="3099651"/>
                  <a:pt x="19396" y="2957011"/>
                  <a:pt x="25362" y="2852016"/>
                </a:cubicBezTo>
                <a:cubicBezTo>
                  <a:pt x="43523" y="2377506"/>
                  <a:pt x="24435" y="1267222"/>
                  <a:pt x="2054" y="105785"/>
                </a:cubicBezTo>
                <a:close/>
              </a:path>
            </a:pathLst>
          </a:custGeom>
        </p:spPr>
      </p:pic>
      <p:sp>
        <p:nvSpPr>
          <p:cNvPr id="48" name="Title 47">
            <a:extLst>
              <a:ext uri="{FF2B5EF4-FFF2-40B4-BE49-F238E27FC236}">
                <a16:creationId xmlns:a16="http://schemas.microsoft.com/office/drawing/2014/main" id="{F38792F7-FBCD-4459-924E-D851B63C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231" y="1753671"/>
            <a:ext cx="5015638" cy="1896843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800" spc="-100"/>
              <a:t>Ambassador Service Activities</a:t>
            </a:r>
            <a:br>
              <a:rPr lang="en-US" sz="4800" spc="-100"/>
            </a:br>
            <a:endParaRPr lang="en-US" sz="4800" spc="-10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F0BA101-F094-40D8-8DEB-617126B7D44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1837" y="6138000"/>
            <a:ext cx="3095626" cy="720000"/>
          </a:xfrm>
        </p:spPr>
        <p:txBody>
          <a:bodyPr vert="horz" lIns="0" tIns="180000" rIns="0" bIns="18000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January 9, 2024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87551B5-4A9B-4FB6-867E-5EEEFEEDDD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2713" y="6138000"/>
            <a:ext cx="1187449" cy="720000"/>
          </a:xfrm>
        </p:spPr>
        <p:txBody>
          <a:bodyPr vert="horz" lIns="0" tIns="180000" rIns="0" bIns="18000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1621B6DD-29C1-4FEA-923F-71EA1347694C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058E2-CA06-44E5-A29D-C38CD78E20E6}"/>
              </a:ext>
            </a:extLst>
          </p:cNvPr>
          <p:cNvSpPr txBox="1"/>
          <p:nvPr/>
        </p:nvSpPr>
        <p:spPr>
          <a:xfrm>
            <a:off x="1149166" y="3531633"/>
            <a:ext cx="4107767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2,972 hours of reported service</a:t>
            </a:r>
          </a:p>
          <a:p>
            <a:pPr algn="ctr"/>
            <a:r>
              <a:rPr lang="en-US" sz="2000" dirty="0"/>
              <a:t>38,578 contacts</a:t>
            </a:r>
          </a:p>
          <a:p>
            <a:pPr algn="ctr"/>
            <a:r>
              <a:rPr lang="en-US" sz="2000" dirty="0"/>
              <a:t>$94,830 in volunteer time</a:t>
            </a:r>
          </a:p>
        </p:txBody>
      </p:sp>
    </p:spTree>
    <p:extLst>
      <p:ext uri="{BB962C8B-B14F-4D97-AF65-F5344CB8AC3E}">
        <p14:creationId xmlns:p14="http://schemas.microsoft.com/office/powerpoint/2010/main" val="6684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A4ACDA2-2D5F-4571-9BA5-F538A7A49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3CC5BDEA-39D8-4A5F-BC06-7868AF35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868" y="4578992"/>
            <a:ext cx="9153331" cy="1168638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en-US" sz="4400" spc="-100" dirty="0"/>
              <a:t>4-H Clubs, Schools, community events</a:t>
            </a:r>
          </a:p>
        </p:txBody>
      </p:sp>
      <p:pic>
        <p:nvPicPr>
          <p:cNvPr id="21" name="Picture Placeholder 20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58772966-A075-40DD-80A6-1C5B88C5E5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15564" r="7044" b="-1"/>
          <a:stretch/>
        </p:blipFill>
        <p:spPr>
          <a:xfrm rot="5400000">
            <a:off x="-69458" y="64716"/>
            <a:ext cx="4189372" cy="4059936"/>
          </a:xfrm>
          <a:prstGeom prst="rect">
            <a:avLst/>
          </a:prstGeom>
        </p:spPr>
      </p:pic>
      <p:pic>
        <p:nvPicPr>
          <p:cNvPr id="27" name="Picture Placeholder 26" descr="A group of kids around a bowl of soil&#10;&#10;Description automatically generated">
            <a:extLst>
              <a:ext uri="{FF2B5EF4-FFF2-40B4-BE49-F238E27FC236}">
                <a16:creationId xmlns:a16="http://schemas.microsoft.com/office/drawing/2014/main" id="{5AFDBF82-BEDF-457D-AB51-EFAD1217B7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t="3718" r="3" b="16314"/>
          <a:stretch/>
        </p:blipFill>
        <p:spPr>
          <a:xfrm>
            <a:off x="8132064" y="10"/>
            <a:ext cx="4059936" cy="4189367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B61413C-FB15-464C-9CA2-E2FA8925B0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13449" b="13449"/>
          <a:stretch/>
        </p:blipFill>
        <p:spPr>
          <a:xfrm>
            <a:off x="4055196" y="2"/>
            <a:ext cx="4186677" cy="4080733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46802B-BA15-4B51-BEC8-84E4B10CF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524" y="4189377"/>
            <a:ext cx="12188952" cy="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10B329D-AC07-4BEE-9176-0FB246FDA92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7678736" y="637468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dirty="0"/>
              <a:t>January 9, 2024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4DD0E32-C081-47F7-A4AE-6AD4EC85D0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514011" y="6374682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621B6DD-29C1-4FEA-923F-71EA1347694C}" type="slidenum">
              <a:rPr lang="en-US"/>
              <a:pPr defTabSz="914400"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87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9F8EA3E-07A0-4ABA-81B1-92F281BC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534" y="609600"/>
            <a:ext cx="4754022" cy="132632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3400"/>
              <a:t>Plans for 2024</a:t>
            </a:r>
          </a:p>
        </p:txBody>
      </p:sp>
      <p:pic>
        <p:nvPicPr>
          <p:cNvPr id="10" name="Picture Placeholder 9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4BE4CB96-923E-440D-85EA-024E2F91D3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16667" r="1666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D8ACB-14FB-4A5B-A3E3-860EE2ABD2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3534" y="2096064"/>
            <a:ext cx="4754022" cy="234792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Promote &amp; select new cohort – Mar/Apr </a:t>
            </a: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Lone Star 4-H Splash Camp – Apr  26-28</a:t>
            </a: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Tier I-IV Summer Academies – Jun/Jul</a:t>
            </a: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Fall Retreat – Oct ’24</a:t>
            </a: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Exhibit at Water Industry Conferences</a:t>
            </a:r>
          </a:p>
          <a:p>
            <a:pPr indent="-2286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Assignments &amp; Seminars - Monthly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DCF65E-F84E-483D-83D7-A1616D569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06560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023E6C4-A38E-4E96-8AA4-03052AD5517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413326" y="6309360"/>
            <a:ext cx="2743200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January 9, 2024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AABB986-1E49-4BDF-9493-2065F653A8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14011" y="6309360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621B6DD-29C1-4FEA-923F-71EA1347694C}" type="slidenum">
              <a:rPr lang="en-US"/>
              <a:pPr defTabSz="914400"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14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logos and text&#10;&#10;Description automatically generated">
            <a:extLst>
              <a:ext uri="{FF2B5EF4-FFF2-40B4-BE49-F238E27FC236}">
                <a16:creationId xmlns:a16="http://schemas.microsoft.com/office/drawing/2014/main" id="{5F894451-4B1F-E23E-439E-BEAE7FD0E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72" y="251037"/>
            <a:ext cx="8077256" cy="5997363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6FE1F-2CAF-44D1-8CFA-994AF9A4BFC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10065" y="6138000"/>
            <a:ext cx="2584678" cy="72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January 9,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29AE4-FF40-46CE-B75F-6DB7571C64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621B6DD-29C1-4FEA-923F-71EA1347694C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79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>
            <a:extLst>
              <a:ext uri="{FF2B5EF4-FFF2-40B4-BE49-F238E27FC236}">
                <a16:creationId xmlns:a16="http://schemas.microsoft.com/office/drawing/2014/main" id="{E8D9CF6D-517D-4B56-9B8B-26CDEB74F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0841" y="2002536"/>
            <a:ext cx="5015638" cy="2399688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 algn="ctr"/>
            <a:r>
              <a:rPr lang="en-US" sz="5600" spc="-100" dirty="0"/>
              <a:t>Thank you for your support!</a:t>
            </a: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62C5192-1C2B-4AC8-856B-9A198A9A92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3814" b="13814"/>
          <a:stretch/>
        </p:blipFill>
        <p:spPr>
          <a:xfrm>
            <a:off x="-1" y="2362201"/>
            <a:ext cx="4659087" cy="4495799"/>
          </a:xfrm>
          <a:custGeom>
            <a:avLst/>
            <a:gdLst/>
            <a:ahLst/>
            <a:cxnLst/>
            <a:rect l="l" t="t" r="r" b="b"/>
            <a:pathLst>
              <a:path w="4817995" h="3427199">
                <a:moveTo>
                  <a:pt x="0" y="0"/>
                </a:moveTo>
                <a:lnTo>
                  <a:pt x="2344493" y="0"/>
                </a:lnTo>
                <a:lnTo>
                  <a:pt x="2350369" y="123010"/>
                </a:lnTo>
                <a:cubicBezTo>
                  <a:pt x="2387167" y="656854"/>
                  <a:pt x="2484044" y="1192169"/>
                  <a:pt x="2752144" y="1727483"/>
                </a:cubicBezTo>
                <a:cubicBezTo>
                  <a:pt x="3019494" y="2195884"/>
                  <a:pt x="3420519" y="2596634"/>
                  <a:pt x="3955218" y="3020915"/>
                </a:cubicBezTo>
                <a:cubicBezTo>
                  <a:pt x="4155730" y="3171473"/>
                  <a:pt x="4393839" y="3284390"/>
                  <a:pt x="4698057" y="3388209"/>
                </a:cubicBezTo>
                <a:lnTo>
                  <a:pt x="4817995" y="3427199"/>
                </a:lnTo>
                <a:lnTo>
                  <a:pt x="0" y="342719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7EC254CC-ED73-4E0D-82D8-22657C88DDE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300" r="1300"/>
          <a:stretch/>
        </p:blipFill>
        <p:spPr>
          <a:xfrm>
            <a:off x="1" y="10"/>
            <a:ext cx="4455466" cy="3430791"/>
          </a:xfrm>
          <a:custGeom>
            <a:avLst/>
            <a:gdLst/>
            <a:ahLst/>
            <a:cxnLst/>
            <a:rect l="l" t="t" r="r" b="b"/>
            <a:pathLst>
              <a:path w="4455466" h="3430801">
                <a:moveTo>
                  <a:pt x="0" y="0"/>
                </a:moveTo>
                <a:lnTo>
                  <a:pt x="4455466" y="0"/>
                </a:lnTo>
                <a:lnTo>
                  <a:pt x="4203348" y="98577"/>
                </a:lnTo>
                <a:cubicBezTo>
                  <a:pt x="4032147" y="174775"/>
                  <a:pt x="3867541" y="268390"/>
                  <a:pt x="3717157" y="385307"/>
                </a:cubicBezTo>
                <a:cubicBezTo>
                  <a:pt x="3209493" y="685318"/>
                  <a:pt x="2760405" y="1430200"/>
                  <a:pt x="2532107" y="1957426"/>
                </a:cubicBezTo>
                <a:cubicBezTo>
                  <a:pt x="2361446" y="2353398"/>
                  <a:pt x="2323850" y="2753091"/>
                  <a:pt x="2331242" y="3153405"/>
                </a:cubicBezTo>
                <a:lnTo>
                  <a:pt x="2344493" y="3430801"/>
                </a:lnTo>
                <a:lnTo>
                  <a:pt x="0" y="34308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5030AD2C-6BE5-4576-8A89-779E547BC7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140" r="1140"/>
          <a:stretch/>
        </p:blipFill>
        <p:spPr>
          <a:xfrm>
            <a:off x="7721853" y="-3"/>
            <a:ext cx="4470148" cy="3430802"/>
          </a:xfrm>
          <a:custGeom>
            <a:avLst/>
            <a:gdLst/>
            <a:ahLst/>
            <a:cxnLst/>
            <a:rect l="l" t="t" r="r" b="b"/>
            <a:pathLst>
              <a:path w="4470148" h="3430802">
                <a:moveTo>
                  <a:pt x="0" y="0"/>
                </a:moveTo>
                <a:lnTo>
                  <a:pt x="4470148" y="0"/>
                </a:lnTo>
                <a:lnTo>
                  <a:pt x="4470148" y="3430802"/>
                </a:lnTo>
                <a:lnTo>
                  <a:pt x="2111527" y="3430802"/>
                </a:lnTo>
                <a:lnTo>
                  <a:pt x="2118815" y="3218505"/>
                </a:lnTo>
                <a:cubicBezTo>
                  <a:pt x="2118815" y="2616276"/>
                  <a:pt x="1984389" y="2014047"/>
                  <a:pt x="1717040" y="1547117"/>
                </a:cubicBezTo>
                <a:cubicBezTo>
                  <a:pt x="1516527" y="1077981"/>
                  <a:pt x="1048665" y="609581"/>
                  <a:pt x="447128" y="208830"/>
                </a:cubicBezTo>
                <a:cubicBezTo>
                  <a:pt x="363394" y="175373"/>
                  <a:pt x="281537" y="136907"/>
                  <a:pt x="199574" y="96981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57E7F660-0A91-40AF-8D6F-9334E38BB0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2571" b="2571"/>
          <a:stretch/>
        </p:blipFill>
        <p:spPr>
          <a:xfrm>
            <a:off x="7374704" y="3430800"/>
            <a:ext cx="4817297" cy="3427198"/>
          </a:xfrm>
          <a:custGeom>
            <a:avLst/>
            <a:gdLst/>
            <a:ahLst/>
            <a:cxnLst/>
            <a:rect l="l" t="t" r="r" b="b"/>
            <a:pathLst>
              <a:path w="4817297" h="3427198">
                <a:moveTo>
                  <a:pt x="2458676" y="0"/>
                </a:moveTo>
                <a:lnTo>
                  <a:pt x="4817297" y="0"/>
                </a:lnTo>
                <a:lnTo>
                  <a:pt x="4817297" y="3427198"/>
                </a:lnTo>
                <a:lnTo>
                  <a:pt x="0" y="3427198"/>
                </a:lnTo>
                <a:lnTo>
                  <a:pt x="135795" y="3369389"/>
                </a:lnTo>
                <a:cubicBezTo>
                  <a:pt x="263380" y="3309759"/>
                  <a:pt x="393065" y="3238571"/>
                  <a:pt x="526928" y="3154744"/>
                </a:cubicBezTo>
                <a:cubicBezTo>
                  <a:pt x="1128465" y="2798113"/>
                  <a:pt x="1663915" y="2329712"/>
                  <a:pt x="1931265" y="1727483"/>
                </a:cubicBezTo>
                <a:cubicBezTo>
                  <a:pt x="2223678" y="1200533"/>
                  <a:pt x="2413747" y="674146"/>
                  <a:pt x="2456696" y="57681"/>
                </a:cubicBezTo>
                <a:lnTo>
                  <a:pt x="2458676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669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78306-79C2-4D8D-A009-10288DB15A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065" y="6138000"/>
            <a:ext cx="2384827" cy="720000"/>
          </a:xfrm>
        </p:spPr>
        <p:txBody>
          <a:bodyPr/>
          <a:lstStyle/>
          <a:p>
            <a:r>
              <a:rPr lang="en-US" dirty="0"/>
              <a:t>January 9,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9602A-F65E-4280-90C5-D3D9B66C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12A01-71D3-4738-A7AB-CD2062CCB15A}"/>
              </a:ext>
            </a:extLst>
          </p:cNvPr>
          <p:cNvSpPr txBox="1"/>
          <p:nvPr/>
        </p:nvSpPr>
        <p:spPr>
          <a:xfrm>
            <a:off x="3991687" y="5760503"/>
            <a:ext cx="4197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188 Youth Since 2017</a:t>
            </a:r>
          </a:p>
          <a:p>
            <a:pPr algn="ctr"/>
            <a:r>
              <a:rPr lang="en-US" dirty="0"/>
              <a:t>56% Female (105); 44% Male (83)</a:t>
            </a:r>
          </a:p>
        </p:txBody>
      </p:sp>
      <p:pic>
        <p:nvPicPr>
          <p:cNvPr id="15" name="Content Placeholder 14" descr="A map of texas with different colored squares&#10;&#10;Description automatically generated">
            <a:extLst>
              <a:ext uri="{FF2B5EF4-FFF2-40B4-BE49-F238E27FC236}">
                <a16:creationId xmlns:a16="http://schemas.microsoft.com/office/drawing/2014/main" id="{97B207F8-8DE9-F889-F7FE-3381F360D8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14986" y="393658"/>
            <a:ext cx="6350934" cy="5270162"/>
          </a:xfrm>
        </p:spPr>
      </p:pic>
    </p:spTree>
    <p:extLst>
      <p:ext uri="{BB962C8B-B14F-4D97-AF65-F5344CB8AC3E}">
        <p14:creationId xmlns:p14="http://schemas.microsoft.com/office/powerpoint/2010/main" val="217978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2A57-9BB0-9DFF-B00B-A1314224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1645920"/>
            <a:ext cx="10353761" cy="3139440"/>
          </a:xfrm>
        </p:spPr>
        <p:txBody>
          <a:bodyPr>
            <a:normAutofit/>
          </a:bodyPr>
          <a:lstStyle/>
          <a:p>
            <a:r>
              <a:rPr lang="en-US" dirty="0"/>
              <a:t>57% of students graduated high school with 2 or more years in the program.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4E9AE9-62EF-027C-33B4-14944BC30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January 9,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6D520-0C77-D94E-1A92-AD07A0985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51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A1D7D-724B-494C-8E1D-AFC61B14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Summer 4-H20 Leadership Academies</a:t>
            </a:r>
          </a:p>
        </p:txBody>
      </p:sp>
      <p:graphicFrame>
        <p:nvGraphicFramePr>
          <p:cNvPr id="7" name="Content Placeholder 6" descr="Team Members Smart Art">
            <a:extLst>
              <a:ext uri="{FF2B5EF4-FFF2-40B4-BE49-F238E27FC236}">
                <a16:creationId xmlns:a16="http://schemas.microsoft.com/office/drawing/2014/main" id="{7C3F7AD9-DEA4-424B-B3D7-AFAE19BC21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920423"/>
              </p:ext>
            </p:extLst>
          </p:nvPr>
        </p:nvGraphicFramePr>
        <p:xfrm>
          <a:off x="914400" y="2095500"/>
          <a:ext cx="10353675" cy="369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BDC9905-48C6-4C3B-8754-829B0F4E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065" y="6138000"/>
            <a:ext cx="2736520" cy="720000"/>
          </a:xfrm>
        </p:spPr>
        <p:txBody>
          <a:bodyPr/>
          <a:lstStyle/>
          <a:p>
            <a:r>
              <a:rPr lang="en-US" dirty="0"/>
              <a:t>January 9, 2024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9077E7-4194-47DC-861F-05700D1D4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9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3CC5BDEA-39D8-4A5F-BC06-7868AF35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534" y="609600"/>
            <a:ext cx="4754022" cy="132632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z="2900"/>
              <a:t>Fall Retreat</a:t>
            </a:r>
            <a:br>
              <a:rPr lang="en-US" sz="2900"/>
            </a:br>
            <a:r>
              <a:rPr lang="en-US" sz="2900"/>
              <a:t>October 27-29</a:t>
            </a:r>
            <a:br>
              <a:rPr lang="en-US" sz="2900"/>
            </a:br>
            <a:r>
              <a:rPr lang="en-US" sz="2900"/>
              <a:t>Lake Brownwood</a:t>
            </a:r>
          </a:p>
        </p:txBody>
      </p:sp>
      <p:pic>
        <p:nvPicPr>
          <p:cNvPr id="10" name="Picture 9" descr="A group of people standing in front of a building with a four leaf clover&#10;&#10;Description automatically generated">
            <a:extLst>
              <a:ext uri="{FF2B5EF4-FFF2-40B4-BE49-F238E27FC236}">
                <a16:creationId xmlns:a16="http://schemas.microsoft.com/office/drawing/2014/main" id="{DC250F4F-07C7-F4D0-661D-771B1A957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C61F0-FEDF-462D-A503-4EE84BBD92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13534" y="2662121"/>
            <a:ext cx="4754022" cy="266099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State Water Planning Activity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Community Water System Model Building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Mock Town Hall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Water Education Activities Training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0DCF65E-F84E-483D-83D7-A1616D569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06560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10B329D-AC07-4BEE-9176-0FB246FDA92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413326" y="6309360"/>
            <a:ext cx="2743200" cy="365125"/>
          </a:xfr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January 9, 2024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4DD0E32-C081-47F7-A4AE-6AD4EC85D0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514011" y="6309360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621B6DD-29C1-4FEA-923F-71EA1347694C}" type="slidenum">
              <a:rPr lang="en-US"/>
              <a:pPr defTabSz="914400"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88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37AAE58-B7D3-483F-829E-637C98F7F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3CC5BDEA-39D8-4A5F-BC06-7868AF35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4217161"/>
            <a:ext cx="10364412" cy="1264906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4100" dirty="0"/>
              <a:t>State water planning activity</a:t>
            </a:r>
          </a:p>
        </p:txBody>
      </p:sp>
      <p:pic>
        <p:nvPicPr>
          <p:cNvPr id="10" name="Picture 9" descr="A white board with pictures on it&#10;&#10;Description automatically generated">
            <a:extLst>
              <a:ext uri="{FF2B5EF4-FFF2-40B4-BE49-F238E27FC236}">
                <a16:creationId xmlns:a16="http://schemas.microsoft.com/office/drawing/2014/main" id="{F96F506B-080F-1C1D-92E8-FEB94704A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87" y="908476"/>
            <a:ext cx="3893745" cy="35822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24BB0F5F-D21B-C443-4B6A-9647CFDB6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640" y="851383"/>
            <a:ext cx="2729502" cy="36393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380D3AC-174E-2123-EDE2-96291B156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9338" y="1595713"/>
            <a:ext cx="4185626" cy="22916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10B329D-AC07-4BEE-9176-0FB246FDA92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7678736" y="616305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January 9, 2024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4DD0E32-C081-47F7-A4AE-6AD4EC85D0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514011" y="6163057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621B6DD-29C1-4FEA-923F-71EA1347694C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4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EA4ACDA2-2D5F-4571-9BA5-F538A7A49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3CC5BDEA-39D8-4A5F-BC06-7868AF35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12" y="4551037"/>
            <a:ext cx="10599576" cy="11686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4400" dirty="0"/>
              <a:t>Mock Town Hall Meeting</a:t>
            </a:r>
          </a:p>
        </p:txBody>
      </p:sp>
      <p:pic>
        <p:nvPicPr>
          <p:cNvPr id="15" name="Picture 14" descr="A group of people standing next to a podium&#10;&#10;Description automatically generated">
            <a:extLst>
              <a:ext uri="{FF2B5EF4-FFF2-40B4-BE49-F238E27FC236}">
                <a16:creationId xmlns:a16="http://schemas.microsoft.com/office/drawing/2014/main" id="{6D2B06CD-ADF5-9D52-FD58-1664C34D37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5" r="17344" b="-1"/>
          <a:stretch/>
        </p:blipFill>
        <p:spPr>
          <a:xfrm rot="5400000">
            <a:off x="-69458" y="64716"/>
            <a:ext cx="4189372" cy="4059936"/>
          </a:xfrm>
          <a:prstGeom prst="rect">
            <a:avLst/>
          </a:prstGeom>
        </p:spPr>
      </p:pic>
      <p:pic>
        <p:nvPicPr>
          <p:cNvPr id="17" name="Picture 1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9B5AAD5-B9D7-B7EC-CAB5-81EADAB57B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61" r="7725" b="3"/>
          <a:stretch/>
        </p:blipFill>
        <p:spPr>
          <a:xfrm>
            <a:off x="8132064" y="10"/>
            <a:ext cx="4059936" cy="4189367"/>
          </a:xfrm>
          <a:prstGeom prst="rect">
            <a:avLst/>
          </a:prstGeom>
        </p:spPr>
      </p:pic>
      <p:pic>
        <p:nvPicPr>
          <p:cNvPr id="19" name="Picture 18" descr="A black and white photo of a hand&#10;&#10;Description automatically generated">
            <a:extLst>
              <a:ext uri="{FF2B5EF4-FFF2-40B4-BE49-F238E27FC236}">
                <a16:creationId xmlns:a16="http://schemas.microsoft.com/office/drawing/2014/main" id="{2F66884D-CDED-32FF-AE97-160DAF5496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6" r="52957" b="-2"/>
          <a:stretch/>
        </p:blipFill>
        <p:spPr>
          <a:xfrm>
            <a:off x="4055196" y="2"/>
            <a:ext cx="4186677" cy="40807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46802B-BA15-4B51-BEC8-84E4B10CF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524" y="4189377"/>
            <a:ext cx="12188952" cy="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10B329D-AC07-4BEE-9176-0FB246FDA92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7678736" y="637468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dirty="0"/>
              <a:t>January 9, 2024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4DD0E32-C081-47F7-A4AE-6AD4EC85D0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514011" y="6374682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621B6DD-29C1-4FEA-923F-71EA1347694C}" type="slidenum">
              <a:rPr lang="en-US" smtClean="0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6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A4ACDA2-2D5F-4571-9BA5-F538A7A49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3CC5BDEA-39D8-4A5F-BC06-7868AF35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197" y="4765040"/>
            <a:ext cx="5344606" cy="1284519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en-US" sz="4400" dirty="0"/>
              <a:t>Model building activity</a:t>
            </a:r>
          </a:p>
        </p:txBody>
      </p:sp>
      <p:pic>
        <p:nvPicPr>
          <p:cNvPr id="3" name="Picture 2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865E1974-B97B-84FA-4DB7-B468A33546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23" r="36875" b="1"/>
          <a:stretch/>
        </p:blipFill>
        <p:spPr>
          <a:xfrm rot="5400000">
            <a:off x="1434814" y="-1439554"/>
            <a:ext cx="4189372" cy="706848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46802B-BA15-4B51-BEC8-84E4B10CF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524" y="4189377"/>
            <a:ext cx="12188952" cy="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10B329D-AC07-4BEE-9176-0FB246FDA92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7678736" y="637468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/>
              <a:t>Thursday, December 7, 2023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4DD0E32-C081-47F7-A4AE-6AD4EC85D0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514011" y="6374682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621B6DD-29C1-4FEA-923F-71EA1347694C}" type="slidenum">
              <a:rPr lang="en-US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7" name="Picture 6" descr="A group of women standing in front of a white board&#10;&#10;Description automatically generated">
            <a:extLst>
              <a:ext uri="{FF2B5EF4-FFF2-40B4-BE49-F238E27FC236}">
                <a16:creationId xmlns:a16="http://schemas.microsoft.com/office/drawing/2014/main" id="{B620EBC0-AD37-9FBE-DCEE-9B835D0F3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209284" y="854456"/>
            <a:ext cx="6835650" cy="51267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1470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A4ACDA2-2D5F-4571-9BA5-F538A7A49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3CC5BDEA-39D8-4A5F-BC06-7868AF35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12" y="4551037"/>
            <a:ext cx="10599576" cy="11686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4400" dirty="0"/>
              <a:t>Water Education activities</a:t>
            </a:r>
          </a:p>
        </p:txBody>
      </p:sp>
      <p:pic>
        <p:nvPicPr>
          <p:cNvPr id="3" name="Picture 2" descr="A group of people around a table with a map&#10;&#10;Description automatically generated">
            <a:extLst>
              <a:ext uri="{FF2B5EF4-FFF2-40B4-BE49-F238E27FC236}">
                <a16:creationId xmlns:a16="http://schemas.microsoft.com/office/drawing/2014/main" id="{EE78BAA6-B430-AEFD-1506-F08ADDDD6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35" r="1" b="35364"/>
          <a:stretch/>
        </p:blipFill>
        <p:spPr>
          <a:xfrm>
            <a:off x="-4740" y="10"/>
            <a:ext cx="6100738" cy="4189362"/>
          </a:xfrm>
          <a:prstGeom prst="rect">
            <a:avLst/>
          </a:prstGeom>
        </p:spPr>
      </p:pic>
      <p:pic>
        <p:nvPicPr>
          <p:cNvPr id="5" name="Picture 4" descr="A group of people holding a white pipe&#10;&#10;Description automatically generated">
            <a:extLst>
              <a:ext uri="{FF2B5EF4-FFF2-40B4-BE49-F238E27FC236}">
                <a16:creationId xmlns:a16="http://schemas.microsoft.com/office/drawing/2014/main" id="{52070603-F2C9-6195-B992-729B18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568" b="19890"/>
          <a:stretch/>
        </p:blipFill>
        <p:spPr>
          <a:xfrm>
            <a:off x="6095998" y="10"/>
            <a:ext cx="6096002" cy="418936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946802B-BA15-4B51-BEC8-84E4B10CF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524" y="4189377"/>
            <a:ext cx="12188952" cy="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210B329D-AC07-4BEE-9176-0FB246FDA92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7678736" y="6374682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dirty="0"/>
              <a:t>January 9, 2024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4DD0E32-C081-47F7-A4AE-6AD4EC85D0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514011" y="6374682"/>
            <a:ext cx="753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621B6DD-29C1-4FEA-923F-71EA1347694C}" type="slidenum">
              <a:rPr lang="en-US"/>
              <a:pPr defTabSz="914400"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882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760681D-E858-4FCC-ACDF-E8F8408B92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8B08B8-C3E9-4A9F-B5DD-34D490AC95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204B39-6EAA-4677-8C8D-C27F01CF8A37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367</TotalTime>
  <Words>435</Words>
  <Application>Microsoft Office PowerPoint</Application>
  <PresentationFormat>Widescreen</PresentationFormat>
  <Paragraphs>104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Bookman Old Style</vt:lpstr>
      <vt:lpstr>Calibri</vt:lpstr>
      <vt:lpstr>Rockwell</vt:lpstr>
      <vt:lpstr>The Hand Extrablack</vt:lpstr>
      <vt:lpstr>Damask</vt:lpstr>
      <vt:lpstr>Post Oak Savannah Groundwater Conservation district meeting</vt:lpstr>
      <vt:lpstr>PowerPoint Presentation</vt:lpstr>
      <vt:lpstr>57% of students graduated high school with 2 or more years in the program.</vt:lpstr>
      <vt:lpstr>Summer 4-H20 Leadership Academies</vt:lpstr>
      <vt:lpstr>Fall Retreat October 27-29 Lake Brownwood</vt:lpstr>
      <vt:lpstr>State water planning activity</vt:lpstr>
      <vt:lpstr>Mock Town Hall Meeting</vt:lpstr>
      <vt:lpstr>Model building activity</vt:lpstr>
      <vt:lpstr>Water Education activities</vt:lpstr>
      <vt:lpstr>Continuing Education</vt:lpstr>
      <vt:lpstr>2023 Zoom Seminars</vt:lpstr>
      <vt:lpstr>2023 Zoom Seminars</vt:lpstr>
      <vt:lpstr>2023 Zoom Seminars</vt:lpstr>
      <vt:lpstr>Ambassador Service Activities </vt:lpstr>
      <vt:lpstr>4-H Clubs, Schools, community events</vt:lpstr>
      <vt:lpstr>Plans for 2024</vt:lpstr>
      <vt:lpstr>PowerPoint Presentation</vt:lpstr>
      <vt:lpstr>Thank you for your support!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David W. Smith</dc:creator>
  <cp:lastModifiedBy>David W. Smith</cp:lastModifiedBy>
  <cp:revision>2</cp:revision>
  <dcterms:created xsi:type="dcterms:W3CDTF">2022-11-28T21:25:25Z</dcterms:created>
  <dcterms:modified xsi:type="dcterms:W3CDTF">2024-01-05T20:29:00Z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